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media/audio2.wav" ContentType="audio/wav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  <p:sldMasterId id="2147483754" r:id="rId2"/>
    <p:sldMasterId id="2147483766" r:id="rId3"/>
    <p:sldMasterId id="2147483778" r:id="rId4"/>
    <p:sldMasterId id="2147483826" r:id="rId5"/>
  </p:sldMasterIdLst>
  <p:sldIdLst>
    <p:sldId id="311" r:id="rId6"/>
    <p:sldId id="277" r:id="rId7"/>
    <p:sldId id="284" r:id="rId8"/>
    <p:sldId id="285" r:id="rId9"/>
    <p:sldId id="261" r:id="rId10"/>
    <p:sldId id="291" r:id="rId11"/>
    <p:sldId id="292" r:id="rId12"/>
    <p:sldId id="294" r:id="rId13"/>
    <p:sldId id="296" r:id="rId14"/>
    <p:sldId id="264" r:id="rId15"/>
    <p:sldId id="313" r:id="rId16"/>
    <p:sldId id="266" r:id="rId17"/>
    <p:sldId id="269" r:id="rId18"/>
    <p:sldId id="278" r:id="rId19"/>
    <p:sldId id="280" r:id="rId20"/>
    <p:sldId id="290" r:id="rId21"/>
    <p:sldId id="298" r:id="rId22"/>
    <p:sldId id="302" r:id="rId23"/>
    <p:sldId id="303" r:id="rId24"/>
    <p:sldId id="304" r:id="rId25"/>
    <p:sldId id="305" r:id="rId26"/>
    <p:sldId id="314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mut Sizor" initials="MS" lastIdx="1" clrIdx="0">
    <p:extLst>
      <p:ext uri="{19B8F6BF-5375-455C-9EA6-DF929625EA0E}">
        <p15:presenceInfo xmlns:p15="http://schemas.microsoft.com/office/powerpoint/2012/main" xmlns="" userId="Mahmut Siz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2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BECF4-C813-48E6-8FC8-5E5D5640C697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C9A7CBA-3A5E-4D5D-9567-1CFBB09D756C}" type="pres">
      <dgm:prSet presAssocID="{4D7BECF4-C813-48E6-8FC8-5E5D5640C6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F40D4C9E-9326-4090-8F5A-2F13F9C086C0}" type="presOf" srcId="{4D7BECF4-C813-48E6-8FC8-5E5D5640C697}" destId="{2C9A7CBA-3A5E-4D5D-9567-1CFBB09D75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20E69A-E129-4DCF-B5BA-22351D71A66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EE833C-E0F1-49C6-BB78-A3E2199C9020}">
      <dgm:prSet phldrT="[Metin]"/>
      <dgm:spPr/>
      <dgm:t>
        <a:bodyPr/>
        <a:lstStyle/>
        <a:p>
          <a:r>
            <a:rPr lang="tr-TR" dirty="0" smtClean="0"/>
            <a:t>SAYISAL</a:t>
          </a:r>
          <a:endParaRPr lang="tr-TR" dirty="0"/>
        </a:p>
      </dgm:t>
    </dgm:pt>
    <dgm:pt modelId="{16B44E97-8311-4F6D-9DA8-9DC465742A8C}" type="parTrans" cxnId="{DEF5EC24-1DA0-4F73-82AB-D0063EA85C32}">
      <dgm:prSet/>
      <dgm:spPr/>
      <dgm:t>
        <a:bodyPr/>
        <a:lstStyle/>
        <a:p>
          <a:endParaRPr lang="tr-TR"/>
        </a:p>
      </dgm:t>
    </dgm:pt>
    <dgm:pt modelId="{D3A2D473-75B2-4A2D-BEC4-04A56276990F}" type="sibTrans" cxnId="{DEF5EC24-1DA0-4F73-82AB-D0063EA85C32}">
      <dgm:prSet/>
      <dgm:spPr/>
      <dgm:t>
        <a:bodyPr/>
        <a:lstStyle/>
        <a:p>
          <a:endParaRPr lang="tr-TR"/>
        </a:p>
      </dgm:t>
    </dgm:pt>
    <dgm:pt modelId="{87E7AE4D-4A7A-49CD-B1DD-3F93FE6EFB3B}">
      <dgm:prSet phldrT="[Metin]"/>
      <dgm:spPr/>
      <dgm:t>
        <a:bodyPr/>
        <a:lstStyle/>
        <a:p>
          <a:r>
            <a:rPr lang="tr-TR" dirty="0" smtClean="0"/>
            <a:t>FEN BİLİMLERİ</a:t>
          </a:r>
          <a:endParaRPr lang="tr-TR" dirty="0"/>
        </a:p>
      </dgm:t>
    </dgm:pt>
    <dgm:pt modelId="{BA72D1C4-6851-4F9F-8958-5D3CB5C97145}" type="parTrans" cxnId="{DE39D26E-2D3C-472A-8191-B74DEE9366BA}">
      <dgm:prSet/>
      <dgm:spPr/>
      <dgm:t>
        <a:bodyPr/>
        <a:lstStyle/>
        <a:p>
          <a:endParaRPr lang="tr-TR"/>
        </a:p>
      </dgm:t>
    </dgm:pt>
    <dgm:pt modelId="{A8C71F3C-FC8D-4C44-B85C-149F9ED49A84}" type="sibTrans" cxnId="{DE39D26E-2D3C-472A-8191-B74DEE9366BA}">
      <dgm:prSet/>
      <dgm:spPr/>
      <dgm:t>
        <a:bodyPr/>
        <a:lstStyle/>
        <a:p>
          <a:endParaRPr lang="tr-TR"/>
        </a:p>
      </dgm:t>
    </dgm:pt>
    <dgm:pt modelId="{D251A972-1F3B-463F-82D1-6B382A96D4CF}">
      <dgm:prSet phldrT="[Metin]"/>
      <dgm:spPr/>
      <dgm:t>
        <a:bodyPr/>
        <a:lstStyle/>
        <a:p>
          <a:r>
            <a:rPr lang="tr-TR" dirty="0" smtClean="0"/>
            <a:t>FİZİK</a:t>
          </a:r>
          <a:endParaRPr lang="tr-TR" dirty="0"/>
        </a:p>
      </dgm:t>
    </dgm:pt>
    <dgm:pt modelId="{0E1AD237-95E4-44F7-94DB-CB2ACE03B915}" type="parTrans" cxnId="{97BF8088-8871-4FB7-A264-A888D6321D36}">
      <dgm:prSet/>
      <dgm:spPr/>
      <dgm:t>
        <a:bodyPr/>
        <a:lstStyle/>
        <a:p>
          <a:endParaRPr lang="tr-TR"/>
        </a:p>
      </dgm:t>
    </dgm:pt>
    <dgm:pt modelId="{4F023EFA-3A94-4635-8A48-B91CE1422DB8}" type="sibTrans" cxnId="{97BF8088-8871-4FB7-A264-A888D6321D36}">
      <dgm:prSet/>
      <dgm:spPr/>
      <dgm:t>
        <a:bodyPr/>
        <a:lstStyle/>
        <a:p>
          <a:endParaRPr lang="tr-TR"/>
        </a:p>
      </dgm:t>
    </dgm:pt>
    <dgm:pt modelId="{51F55842-EE45-4136-972B-5F5DDB780873}">
      <dgm:prSet phldrT="[Metin]"/>
      <dgm:spPr/>
      <dgm:t>
        <a:bodyPr/>
        <a:lstStyle/>
        <a:p>
          <a:r>
            <a:rPr lang="tr-TR" dirty="0" smtClean="0"/>
            <a:t>KİMYA</a:t>
          </a:r>
          <a:endParaRPr lang="tr-TR" dirty="0"/>
        </a:p>
      </dgm:t>
    </dgm:pt>
    <dgm:pt modelId="{F1228EF6-7F96-4998-8DF5-EAB50269B93C}" type="parTrans" cxnId="{444666A5-F321-4338-8B79-95BF99CE2DDD}">
      <dgm:prSet/>
      <dgm:spPr/>
      <dgm:t>
        <a:bodyPr/>
        <a:lstStyle/>
        <a:p>
          <a:endParaRPr lang="tr-TR"/>
        </a:p>
      </dgm:t>
    </dgm:pt>
    <dgm:pt modelId="{243A5CC0-7232-4C6A-820E-66DBA8D9A62F}" type="sibTrans" cxnId="{444666A5-F321-4338-8B79-95BF99CE2DDD}">
      <dgm:prSet/>
      <dgm:spPr/>
      <dgm:t>
        <a:bodyPr/>
        <a:lstStyle/>
        <a:p>
          <a:endParaRPr lang="tr-TR"/>
        </a:p>
      </dgm:t>
    </dgm:pt>
    <dgm:pt modelId="{8535D03A-89AC-4C59-9874-15E6B098510B}">
      <dgm:prSet phldrT="[Metin]"/>
      <dgm:spPr/>
      <dgm:t>
        <a:bodyPr/>
        <a:lstStyle/>
        <a:p>
          <a:r>
            <a:rPr lang="tr-TR" dirty="0" smtClean="0"/>
            <a:t>MATEMATİK</a:t>
          </a:r>
          <a:endParaRPr lang="tr-TR" dirty="0"/>
        </a:p>
      </dgm:t>
    </dgm:pt>
    <dgm:pt modelId="{EB8EB2A2-3261-4247-A50E-8A683308A980}" type="parTrans" cxnId="{D5E70F97-1C01-420D-9396-1E8DEE287A65}">
      <dgm:prSet/>
      <dgm:spPr/>
      <dgm:t>
        <a:bodyPr/>
        <a:lstStyle/>
        <a:p>
          <a:endParaRPr lang="tr-TR"/>
        </a:p>
      </dgm:t>
    </dgm:pt>
    <dgm:pt modelId="{925E07C7-9AF9-4E44-9E87-3E3353753B99}" type="sibTrans" cxnId="{D5E70F97-1C01-420D-9396-1E8DEE287A65}">
      <dgm:prSet/>
      <dgm:spPr/>
      <dgm:t>
        <a:bodyPr/>
        <a:lstStyle/>
        <a:p>
          <a:endParaRPr lang="tr-TR"/>
        </a:p>
      </dgm:t>
    </dgm:pt>
    <dgm:pt modelId="{CEE37DC4-FEE6-4390-9A0A-606749291963}">
      <dgm:prSet/>
      <dgm:spPr/>
      <dgm:t>
        <a:bodyPr/>
        <a:lstStyle/>
        <a:p>
          <a:r>
            <a:rPr lang="tr-TR" dirty="0" smtClean="0"/>
            <a:t>BİYOLOJİ</a:t>
          </a:r>
          <a:endParaRPr lang="tr-TR" dirty="0"/>
        </a:p>
      </dgm:t>
    </dgm:pt>
    <dgm:pt modelId="{FF8B82A6-B309-40AD-8AD3-03ADBE08E5F5}" type="parTrans" cxnId="{56E10FD8-0E45-4D17-B723-C04E1382B3FF}">
      <dgm:prSet/>
      <dgm:spPr/>
      <dgm:t>
        <a:bodyPr/>
        <a:lstStyle/>
        <a:p>
          <a:endParaRPr lang="tr-TR"/>
        </a:p>
      </dgm:t>
    </dgm:pt>
    <dgm:pt modelId="{AA44BC36-BDF7-4CF5-8394-36FBC9CC6038}" type="sibTrans" cxnId="{56E10FD8-0E45-4D17-B723-C04E1382B3FF}">
      <dgm:prSet/>
      <dgm:spPr/>
      <dgm:t>
        <a:bodyPr/>
        <a:lstStyle/>
        <a:p>
          <a:endParaRPr lang="tr-TR"/>
        </a:p>
      </dgm:t>
    </dgm:pt>
    <dgm:pt modelId="{846C8E84-5C6B-4249-B4B0-34CFBBE9BDD8}" type="pres">
      <dgm:prSet presAssocID="{2A20E69A-E129-4DCF-B5BA-22351D71A66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9E83C48-BF6A-4282-9470-654D284AF2C4}" type="pres">
      <dgm:prSet presAssocID="{82EE833C-E0F1-49C6-BB78-A3E2199C9020}" presName="root1" presStyleCnt="0"/>
      <dgm:spPr/>
    </dgm:pt>
    <dgm:pt modelId="{99C1567F-F352-4C50-9CE7-9CCDF6F23966}" type="pres">
      <dgm:prSet presAssocID="{82EE833C-E0F1-49C6-BB78-A3E2199C9020}" presName="LevelOneTextNode" presStyleLbl="node0" presStyleIdx="0" presStyleCnt="1" custAng="0" custLinFactNeighborX="-189" custLinFactNeighborY="-769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AD18658-25FC-4C41-92EF-94C66C6315C5}" type="pres">
      <dgm:prSet presAssocID="{82EE833C-E0F1-49C6-BB78-A3E2199C9020}" presName="level2hierChild" presStyleCnt="0"/>
      <dgm:spPr/>
    </dgm:pt>
    <dgm:pt modelId="{0CC91753-B5D9-4A16-BE69-C28A28A9ABEA}" type="pres">
      <dgm:prSet presAssocID="{BA72D1C4-6851-4F9F-8958-5D3CB5C97145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B3372171-9CB6-4B81-AA22-149AFED24C26}" type="pres">
      <dgm:prSet presAssocID="{BA72D1C4-6851-4F9F-8958-5D3CB5C97145}" presName="connTx" presStyleLbl="parChTrans1D2" presStyleIdx="0" presStyleCnt="2"/>
      <dgm:spPr/>
      <dgm:t>
        <a:bodyPr/>
        <a:lstStyle/>
        <a:p>
          <a:endParaRPr lang="tr-TR"/>
        </a:p>
      </dgm:t>
    </dgm:pt>
    <dgm:pt modelId="{DFE400C3-DD6A-42B3-AE87-89B7433D2652}" type="pres">
      <dgm:prSet presAssocID="{87E7AE4D-4A7A-49CD-B1DD-3F93FE6EFB3B}" presName="root2" presStyleCnt="0"/>
      <dgm:spPr/>
    </dgm:pt>
    <dgm:pt modelId="{88EC572D-802D-4120-9260-2B19F37E7B98}" type="pres">
      <dgm:prSet presAssocID="{87E7AE4D-4A7A-49CD-B1DD-3F93FE6EFB3B}" presName="LevelTwoTextNode" presStyleLbl="node2" presStyleIdx="0" presStyleCnt="2" custLinFactY="-2530" custLinFactNeighborX="6278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FDF9015-F067-41AD-9094-80D717938C29}" type="pres">
      <dgm:prSet presAssocID="{87E7AE4D-4A7A-49CD-B1DD-3F93FE6EFB3B}" presName="level3hierChild" presStyleCnt="0"/>
      <dgm:spPr/>
    </dgm:pt>
    <dgm:pt modelId="{4462407F-4C7B-43AF-B266-DB3D787B533B}" type="pres">
      <dgm:prSet presAssocID="{0E1AD237-95E4-44F7-94DB-CB2ACE03B915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862F6B01-EF67-41F5-BC2D-A37024FD6E96}" type="pres">
      <dgm:prSet presAssocID="{0E1AD237-95E4-44F7-94DB-CB2ACE03B915}" presName="connTx" presStyleLbl="parChTrans1D3" presStyleIdx="0" presStyleCnt="3"/>
      <dgm:spPr/>
      <dgm:t>
        <a:bodyPr/>
        <a:lstStyle/>
        <a:p>
          <a:endParaRPr lang="tr-TR"/>
        </a:p>
      </dgm:t>
    </dgm:pt>
    <dgm:pt modelId="{1F8ED2DD-DB58-48D9-A336-E9FBC06EC47A}" type="pres">
      <dgm:prSet presAssocID="{D251A972-1F3B-463F-82D1-6B382A96D4CF}" presName="root2" presStyleCnt="0"/>
      <dgm:spPr/>
    </dgm:pt>
    <dgm:pt modelId="{3C83454F-E6B4-4C27-9448-840E3FBF334B}" type="pres">
      <dgm:prSet presAssocID="{D251A972-1F3B-463F-82D1-6B382A96D4CF}" presName="LevelTwoTextNode" presStyleLbl="node3" presStyleIdx="0" presStyleCnt="3" custLinFactNeighborX="-664" custLinFactNeighborY="-939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33044F-C04D-4E27-99D2-01AEB6A84DC2}" type="pres">
      <dgm:prSet presAssocID="{D251A972-1F3B-463F-82D1-6B382A96D4CF}" presName="level3hierChild" presStyleCnt="0"/>
      <dgm:spPr/>
    </dgm:pt>
    <dgm:pt modelId="{2AEB4C21-B190-41C4-B9E1-BFFE0C6B48C2}" type="pres">
      <dgm:prSet presAssocID="{F1228EF6-7F96-4998-8DF5-EAB50269B93C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50269F74-C19F-474E-AA11-12FFBE68A3DA}" type="pres">
      <dgm:prSet presAssocID="{F1228EF6-7F96-4998-8DF5-EAB50269B93C}" presName="connTx" presStyleLbl="parChTrans1D3" presStyleIdx="1" presStyleCnt="3"/>
      <dgm:spPr/>
      <dgm:t>
        <a:bodyPr/>
        <a:lstStyle/>
        <a:p>
          <a:endParaRPr lang="tr-TR"/>
        </a:p>
      </dgm:t>
    </dgm:pt>
    <dgm:pt modelId="{759BF76E-B7EC-463F-94E1-CC032B61FF47}" type="pres">
      <dgm:prSet presAssocID="{51F55842-EE45-4136-972B-5F5DDB780873}" presName="root2" presStyleCnt="0"/>
      <dgm:spPr/>
    </dgm:pt>
    <dgm:pt modelId="{ECE4E159-522B-4767-84AE-DA0E31E34260}" type="pres">
      <dgm:prSet presAssocID="{51F55842-EE45-4136-972B-5F5DDB780873}" presName="LevelTwoTextNode" presStyleLbl="node3" presStyleIdx="1" presStyleCnt="3" custLinFactNeighborX="9316" custLinFactNeighborY="-4930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558C444-7492-4936-8484-6DD81E22BCA8}" type="pres">
      <dgm:prSet presAssocID="{51F55842-EE45-4136-972B-5F5DDB780873}" presName="level3hierChild" presStyleCnt="0"/>
      <dgm:spPr/>
    </dgm:pt>
    <dgm:pt modelId="{60FE8E23-FBF9-4191-A064-BFAC91FC02F4}" type="pres">
      <dgm:prSet presAssocID="{FF8B82A6-B309-40AD-8AD3-03ADBE08E5F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0DF246EC-B886-4E40-B75C-B52F5E985F46}" type="pres">
      <dgm:prSet presAssocID="{FF8B82A6-B309-40AD-8AD3-03ADBE08E5F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939A3D5D-A9D7-4915-97B0-5C4A3B927701}" type="pres">
      <dgm:prSet presAssocID="{CEE37DC4-FEE6-4390-9A0A-606749291963}" presName="root2" presStyleCnt="0"/>
      <dgm:spPr/>
    </dgm:pt>
    <dgm:pt modelId="{5875F59F-B6A8-478C-8A5C-A6F2E60E685E}" type="pres">
      <dgm:prSet presAssocID="{CEE37DC4-FEE6-4390-9A0A-60674929196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B33CC0-95AE-4754-8E82-9D62B3681625}" type="pres">
      <dgm:prSet presAssocID="{CEE37DC4-FEE6-4390-9A0A-606749291963}" presName="level3hierChild" presStyleCnt="0"/>
      <dgm:spPr/>
    </dgm:pt>
    <dgm:pt modelId="{EB7DEAE0-B30A-4223-8D2A-ADF34309A23D}" type="pres">
      <dgm:prSet presAssocID="{EB8EB2A2-3261-4247-A50E-8A683308A980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0B4D8B7-CDF1-4DA9-8103-C60F054A03BB}" type="pres">
      <dgm:prSet presAssocID="{EB8EB2A2-3261-4247-A50E-8A683308A980}" presName="connTx" presStyleLbl="parChTrans1D2" presStyleIdx="1" presStyleCnt="2"/>
      <dgm:spPr/>
      <dgm:t>
        <a:bodyPr/>
        <a:lstStyle/>
        <a:p>
          <a:endParaRPr lang="tr-TR"/>
        </a:p>
      </dgm:t>
    </dgm:pt>
    <dgm:pt modelId="{B2064115-4044-4F23-A9F0-50915DA5E512}" type="pres">
      <dgm:prSet presAssocID="{8535D03A-89AC-4C59-9874-15E6B098510B}" presName="root2" presStyleCnt="0"/>
      <dgm:spPr/>
    </dgm:pt>
    <dgm:pt modelId="{B96ADB40-BC3F-4E80-B348-D05635657F27}" type="pres">
      <dgm:prSet presAssocID="{8535D03A-89AC-4C59-9874-15E6B098510B}" presName="LevelTwoTextNode" presStyleLbl="node2" presStyleIdx="1" presStyleCnt="2" custLinFactNeighborX="2952" custLinFactNeighborY="-312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A692AE2-EC41-45C4-B20D-88A15EB57052}" type="pres">
      <dgm:prSet presAssocID="{8535D03A-89AC-4C59-9874-15E6B098510B}" presName="level3hierChild" presStyleCnt="0"/>
      <dgm:spPr/>
    </dgm:pt>
  </dgm:ptLst>
  <dgm:cxnLst>
    <dgm:cxn modelId="{1B4E89C0-8F5B-44A5-A9A5-95B19320870D}" type="presOf" srcId="{BA72D1C4-6851-4F9F-8958-5D3CB5C97145}" destId="{0CC91753-B5D9-4A16-BE69-C28A28A9ABEA}" srcOrd="0" destOrd="0" presId="urn:microsoft.com/office/officeart/2005/8/layout/hierarchy2"/>
    <dgm:cxn modelId="{CB8F8839-20E0-43BD-B7E3-676D79B2177E}" type="presOf" srcId="{82EE833C-E0F1-49C6-BB78-A3E2199C9020}" destId="{99C1567F-F352-4C50-9CE7-9CCDF6F23966}" srcOrd="0" destOrd="0" presId="urn:microsoft.com/office/officeart/2005/8/layout/hierarchy2"/>
    <dgm:cxn modelId="{7D7A8292-7B3D-4A03-A891-F70D2A24EE60}" type="presOf" srcId="{F1228EF6-7F96-4998-8DF5-EAB50269B93C}" destId="{50269F74-C19F-474E-AA11-12FFBE68A3DA}" srcOrd="1" destOrd="0" presId="urn:microsoft.com/office/officeart/2005/8/layout/hierarchy2"/>
    <dgm:cxn modelId="{CDA8EAC9-C1A1-47F9-873D-7BF47BA6F1E8}" type="presOf" srcId="{F1228EF6-7F96-4998-8DF5-EAB50269B93C}" destId="{2AEB4C21-B190-41C4-B9E1-BFFE0C6B48C2}" srcOrd="0" destOrd="0" presId="urn:microsoft.com/office/officeart/2005/8/layout/hierarchy2"/>
    <dgm:cxn modelId="{DEF5EC24-1DA0-4F73-82AB-D0063EA85C32}" srcId="{2A20E69A-E129-4DCF-B5BA-22351D71A665}" destId="{82EE833C-E0F1-49C6-BB78-A3E2199C9020}" srcOrd="0" destOrd="0" parTransId="{16B44E97-8311-4F6D-9DA8-9DC465742A8C}" sibTransId="{D3A2D473-75B2-4A2D-BEC4-04A56276990F}"/>
    <dgm:cxn modelId="{DECA3BFD-706C-4F1F-A212-5E756DC89B40}" type="presOf" srcId="{0E1AD237-95E4-44F7-94DB-CB2ACE03B915}" destId="{862F6B01-EF67-41F5-BC2D-A37024FD6E96}" srcOrd="1" destOrd="0" presId="urn:microsoft.com/office/officeart/2005/8/layout/hierarchy2"/>
    <dgm:cxn modelId="{DDC4183F-0DC9-46F2-9B7D-FD865FD101F9}" type="presOf" srcId="{2A20E69A-E129-4DCF-B5BA-22351D71A665}" destId="{846C8E84-5C6B-4249-B4B0-34CFBBE9BDD8}" srcOrd="0" destOrd="0" presId="urn:microsoft.com/office/officeart/2005/8/layout/hierarchy2"/>
    <dgm:cxn modelId="{05AD27E7-5FCD-451E-B1BB-B549AFD6656A}" type="presOf" srcId="{51F55842-EE45-4136-972B-5F5DDB780873}" destId="{ECE4E159-522B-4767-84AE-DA0E31E34260}" srcOrd="0" destOrd="0" presId="urn:microsoft.com/office/officeart/2005/8/layout/hierarchy2"/>
    <dgm:cxn modelId="{083A9A94-5B27-4C33-B30E-F5EEA6F66542}" type="presOf" srcId="{EB8EB2A2-3261-4247-A50E-8A683308A980}" destId="{EB7DEAE0-B30A-4223-8D2A-ADF34309A23D}" srcOrd="0" destOrd="0" presId="urn:microsoft.com/office/officeart/2005/8/layout/hierarchy2"/>
    <dgm:cxn modelId="{2C639740-A14E-4743-9F68-48607AB16892}" type="presOf" srcId="{8535D03A-89AC-4C59-9874-15E6B098510B}" destId="{B96ADB40-BC3F-4E80-B348-D05635657F27}" srcOrd="0" destOrd="0" presId="urn:microsoft.com/office/officeart/2005/8/layout/hierarchy2"/>
    <dgm:cxn modelId="{DE39D26E-2D3C-472A-8191-B74DEE9366BA}" srcId="{82EE833C-E0F1-49C6-BB78-A3E2199C9020}" destId="{87E7AE4D-4A7A-49CD-B1DD-3F93FE6EFB3B}" srcOrd="0" destOrd="0" parTransId="{BA72D1C4-6851-4F9F-8958-5D3CB5C97145}" sibTransId="{A8C71F3C-FC8D-4C44-B85C-149F9ED49A84}"/>
    <dgm:cxn modelId="{93ECF6AF-D0BF-4F46-8F4A-CB0E9CBFB320}" type="presOf" srcId="{BA72D1C4-6851-4F9F-8958-5D3CB5C97145}" destId="{B3372171-9CB6-4B81-AA22-149AFED24C26}" srcOrd="1" destOrd="0" presId="urn:microsoft.com/office/officeart/2005/8/layout/hierarchy2"/>
    <dgm:cxn modelId="{23E46A94-3E0E-4325-B9C7-7E9CF0C28AA8}" type="presOf" srcId="{D251A972-1F3B-463F-82D1-6B382A96D4CF}" destId="{3C83454F-E6B4-4C27-9448-840E3FBF334B}" srcOrd="0" destOrd="0" presId="urn:microsoft.com/office/officeart/2005/8/layout/hierarchy2"/>
    <dgm:cxn modelId="{81909233-E1E4-47D2-8CC5-53A4669E57D3}" type="presOf" srcId="{CEE37DC4-FEE6-4390-9A0A-606749291963}" destId="{5875F59F-B6A8-478C-8A5C-A6F2E60E685E}" srcOrd="0" destOrd="0" presId="urn:microsoft.com/office/officeart/2005/8/layout/hierarchy2"/>
    <dgm:cxn modelId="{444666A5-F321-4338-8B79-95BF99CE2DDD}" srcId="{87E7AE4D-4A7A-49CD-B1DD-3F93FE6EFB3B}" destId="{51F55842-EE45-4136-972B-5F5DDB780873}" srcOrd="1" destOrd="0" parTransId="{F1228EF6-7F96-4998-8DF5-EAB50269B93C}" sibTransId="{243A5CC0-7232-4C6A-820E-66DBA8D9A62F}"/>
    <dgm:cxn modelId="{E5789C95-D1FB-453E-9825-CC1300471758}" type="presOf" srcId="{FF8B82A6-B309-40AD-8AD3-03ADBE08E5F5}" destId="{0DF246EC-B886-4E40-B75C-B52F5E985F46}" srcOrd="1" destOrd="0" presId="urn:microsoft.com/office/officeart/2005/8/layout/hierarchy2"/>
    <dgm:cxn modelId="{8AD01F66-7A0F-4508-AAAA-D9D48C63A519}" type="presOf" srcId="{FF8B82A6-B309-40AD-8AD3-03ADBE08E5F5}" destId="{60FE8E23-FBF9-4191-A064-BFAC91FC02F4}" srcOrd="0" destOrd="0" presId="urn:microsoft.com/office/officeart/2005/8/layout/hierarchy2"/>
    <dgm:cxn modelId="{8FF34041-0493-42EB-AA91-A6037BC0F178}" type="presOf" srcId="{0E1AD237-95E4-44F7-94DB-CB2ACE03B915}" destId="{4462407F-4C7B-43AF-B266-DB3D787B533B}" srcOrd="0" destOrd="0" presId="urn:microsoft.com/office/officeart/2005/8/layout/hierarchy2"/>
    <dgm:cxn modelId="{698E5CE9-48CA-4731-AB05-F15D251EF256}" type="presOf" srcId="{EB8EB2A2-3261-4247-A50E-8A683308A980}" destId="{00B4D8B7-CDF1-4DA9-8103-C60F054A03BB}" srcOrd="1" destOrd="0" presId="urn:microsoft.com/office/officeart/2005/8/layout/hierarchy2"/>
    <dgm:cxn modelId="{727D1958-A4F5-4CE7-96A4-BBE43D50BEFB}" type="presOf" srcId="{87E7AE4D-4A7A-49CD-B1DD-3F93FE6EFB3B}" destId="{88EC572D-802D-4120-9260-2B19F37E7B98}" srcOrd="0" destOrd="0" presId="urn:microsoft.com/office/officeart/2005/8/layout/hierarchy2"/>
    <dgm:cxn modelId="{97BF8088-8871-4FB7-A264-A888D6321D36}" srcId="{87E7AE4D-4A7A-49CD-B1DD-3F93FE6EFB3B}" destId="{D251A972-1F3B-463F-82D1-6B382A96D4CF}" srcOrd="0" destOrd="0" parTransId="{0E1AD237-95E4-44F7-94DB-CB2ACE03B915}" sibTransId="{4F023EFA-3A94-4635-8A48-B91CE1422DB8}"/>
    <dgm:cxn modelId="{56E10FD8-0E45-4D17-B723-C04E1382B3FF}" srcId="{87E7AE4D-4A7A-49CD-B1DD-3F93FE6EFB3B}" destId="{CEE37DC4-FEE6-4390-9A0A-606749291963}" srcOrd="2" destOrd="0" parTransId="{FF8B82A6-B309-40AD-8AD3-03ADBE08E5F5}" sibTransId="{AA44BC36-BDF7-4CF5-8394-36FBC9CC6038}"/>
    <dgm:cxn modelId="{D5E70F97-1C01-420D-9396-1E8DEE287A65}" srcId="{82EE833C-E0F1-49C6-BB78-A3E2199C9020}" destId="{8535D03A-89AC-4C59-9874-15E6B098510B}" srcOrd="1" destOrd="0" parTransId="{EB8EB2A2-3261-4247-A50E-8A683308A980}" sibTransId="{925E07C7-9AF9-4E44-9E87-3E3353753B99}"/>
    <dgm:cxn modelId="{775F1BEC-BE23-4331-86A2-D333970FE846}" type="presParOf" srcId="{846C8E84-5C6B-4249-B4B0-34CFBBE9BDD8}" destId="{49E83C48-BF6A-4282-9470-654D284AF2C4}" srcOrd="0" destOrd="0" presId="urn:microsoft.com/office/officeart/2005/8/layout/hierarchy2"/>
    <dgm:cxn modelId="{51EA11EB-46C7-4453-A081-3853E46726D3}" type="presParOf" srcId="{49E83C48-BF6A-4282-9470-654D284AF2C4}" destId="{99C1567F-F352-4C50-9CE7-9CCDF6F23966}" srcOrd="0" destOrd="0" presId="urn:microsoft.com/office/officeart/2005/8/layout/hierarchy2"/>
    <dgm:cxn modelId="{4C1FAFE2-A763-4EE6-A8BB-671EFCF13C6F}" type="presParOf" srcId="{49E83C48-BF6A-4282-9470-654D284AF2C4}" destId="{BAD18658-25FC-4C41-92EF-94C66C6315C5}" srcOrd="1" destOrd="0" presId="urn:microsoft.com/office/officeart/2005/8/layout/hierarchy2"/>
    <dgm:cxn modelId="{4E42AEC4-CA14-4D99-AB79-3FC6304A5749}" type="presParOf" srcId="{BAD18658-25FC-4C41-92EF-94C66C6315C5}" destId="{0CC91753-B5D9-4A16-BE69-C28A28A9ABEA}" srcOrd="0" destOrd="0" presId="urn:microsoft.com/office/officeart/2005/8/layout/hierarchy2"/>
    <dgm:cxn modelId="{87133FC0-251F-4470-BF08-77EFBBF3A074}" type="presParOf" srcId="{0CC91753-B5D9-4A16-BE69-C28A28A9ABEA}" destId="{B3372171-9CB6-4B81-AA22-149AFED24C26}" srcOrd="0" destOrd="0" presId="urn:microsoft.com/office/officeart/2005/8/layout/hierarchy2"/>
    <dgm:cxn modelId="{C1403179-B8AA-415C-B8C7-DC1A5B058EC1}" type="presParOf" srcId="{BAD18658-25FC-4C41-92EF-94C66C6315C5}" destId="{DFE400C3-DD6A-42B3-AE87-89B7433D2652}" srcOrd="1" destOrd="0" presId="urn:microsoft.com/office/officeart/2005/8/layout/hierarchy2"/>
    <dgm:cxn modelId="{2DD006EC-3F21-4418-90D3-23AA67CED789}" type="presParOf" srcId="{DFE400C3-DD6A-42B3-AE87-89B7433D2652}" destId="{88EC572D-802D-4120-9260-2B19F37E7B98}" srcOrd="0" destOrd="0" presId="urn:microsoft.com/office/officeart/2005/8/layout/hierarchy2"/>
    <dgm:cxn modelId="{F560E5B7-D296-41EF-A31E-9C568599319C}" type="presParOf" srcId="{DFE400C3-DD6A-42B3-AE87-89B7433D2652}" destId="{BFDF9015-F067-41AD-9094-80D717938C29}" srcOrd="1" destOrd="0" presId="urn:microsoft.com/office/officeart/2005/8/layout/hierarchy2"/>
    <dgm:cxn modelId="{C0D01770-3FA0-48F0-8789-D69EF5C7202F}" type="presParOf" srcId="{BFDF9015-F067-41AD-9094-80D717938C29}" destId="{4462407F-4C7B-43AF-B266-DB3D787B533B}" srcOrd="0" destOrd="0" presId="urn:microsoft.com/office/officeart/2005/8/layout/hierarchy2"/>
    <dgm:cxn modelId="{B710F64D-63DF-4C0A-A742-B648A84E67D2}" type="presParOf" srcId="{4462407F-4C7B-43AF-B266-DB3D787B533B}" destId="{862F6B01-EF67-41F5-BC2D-A37024FD6E96}" srcOrd="0" destOrd="0" presId="urn:microsoft.com/office/officeart/2005/8/layout/hierarchy2"/>
    <dgm:cxn modelId="{23135F13-CDAC-4CC7-9AA5-0FD926114751}" type="presParOf" srcId="{BFDF9015-F067-41AD-9094-80D717938C29}" destId="{1F8ED2DD-DB58-48D9-A336-E9FBC06EC47A}" srcOrd="1" destOrd="0" presId="urn:microsoft.com/office/officeart/2005/8/layout/hierarchy2"/>
    <dgm:cxn modelId="{9990ABE3-0615-441D-AFC7-29B5784BD278}" type="presParOf" srcId="{1F8ED2DD-DB58-48D9-A336-E9FBC06EC47A}" destId="{3C83454F-E6B4-4C27-9448-840E3FBF334B}" srcOrd="0" destOrd="0" presId="urn:microsoft.com/office/officeart/2005/8/layout/hierarchy2"/>
    <dgm:cxn modelId="{8BABA393-C92D-4936-B4D3-8DB0897A2124}" type="presParOf" srcId="{1F8ED2DD-DB58-48D9-A336-E9FBC06EC47A}" destId="{C033044F-C04D-4E27-99D2-01AEB6A84DC2}" srcOrd="1" destOrd="0" presId="urn:microsoft.com/office/officeart/2005/8/layout/hierarchy2"/>
    <dgm:cxn modelId="{18436EE8-EC84-46FD-84EA-F2C6B48A148F}" type="presParOf" srcId="{BFDF9015-F067-41AD-9094-80D717938C29}" destId="{2AEB4C21-B190-41C4-B9E1-BFFE0C6B48C2}" srcOrd="2" destOrd="0" presId="urn:microsoft.com/office/officeart/2005/8/layout/hierarchy2"/>
    <dgm:cxn modelId="{3389B788-3E27-4C63-8573-F871DE6E24F5}" type="presParOf" srcId="{2AEB4C21-B190-41C4-B9E1-BFFE0C6B48C2}" destId="{50269F74-C19F-474E-AA11-12FFBE68A3DA}" srcOrd="0" destOrd="0" presId="urn:microsoft.com/office/officeart/2005/8/layout/hierarchy2"/>
    <dgm:cxn modelId="{4B0FF7F5-3D24-4E4E-9C74-DF4DB9CEAF02}" type="presParOf" srcId="{BFDF9015-F067-41AD-9094-80D717938C29}" destId="{759BF76E-B7EC-463F-94E1-CC032B61FF47}" srcOrd="3" destOrd="0" presId="urn:microsoft.com/office/officeart/2005/8/layout/hierarchy2"/>
    <dgm:cxn modelId="{E659AD8F-59EC-448D-9FAC-125EC378BA1F}" type="presParOf" srcId="{759BF76E-B7EC-463F-94E1-CC032B61FF47}" destId="{ECE4E159-522B-4767-84AE-DA0E31E34260}" srcOrd="0" destOrd="0" presId="urn:microsoft.com/office/officeart/2005/8/layout/hierarchy2"/>
    <dgm:cxn modelId="{B6716E3A-CE67-4D7C-8F20-F5E532027468}" type="presParOf" srcId="{759BF76E-B7EC-463F-94E1-CC032B61FF47}" destId="{B558C444-7492-4936-8484-6DD81E22BCA8}" srcOrd="1" destOrd="0" presId="urn:microsoft.com/office/officeart/2005/8/layout/hierarchy2"/>
    <dgm:cxn modelId="{77802619-9D18-41BF-8E11-0BD0F87EDB7F}" type="presParOf" srcId="{BFDF9015-F067-41AD-9094-80D717938C29}" destId="{60FE8E23-FBF9-4191-A064-BFAC91FC02F4}" srcOrd="4" destOrd="0" presId="urn:microsoft.com/office/officeart/2005/8/layout/hierarchy2"/>
    <dgm:cxn modelId="{967C07FE-EE10-49D7-9344-4F271939D555}" type="presParOf" srcId="{60FE8E23-FBF9-4191-A064-BFAC91FC02F4}" destId="{0DF246EC-B886-4E40-B75C-B52F5E985F46}" srcOrd="0" destOrd="0" presId="urn:microsoft.com/office/officeart/2005/8/layout/hierarchy2"/>
    <dgm:cxn modelId="{0BFAC8EB-DC15-49C7-8A3C-286B9696DEDF}" type="presParOf" srcId="{BFDF9015-F067-41AD-9094-80D717938C29}" destId="{939A3D5D-A9D7-4915-97B0-5C4A3B927701}" srcOrd="5" destOrd="0" presId="urn:microsoft.com/office/officeart/2005/8/layout/hierarchy2"/>
    <dgm:cxn modelId="{0BF7B6CF-37F2-4063-8E57-5DF25955D37F}" type="presParOf" srcId="{939A3D5D-A9D7-4915-97B0-5C4A3B927701}" destId="{5875F59F-B6A8-478C-8A5C-A6F2E60E685E}" srcOrd="0" destOrd="0" presId="urn:microsoft.com/office/officeart/2005/8/layout/hierarchy2"/>
    <dgm:cxn modelId="{7AD55623-5AB8-4355-8828-ED0176511E8C}" type="presParOf" srcId="{939A3D5D-A9D7-4915-97B0-5C4A3B927701}" destId="{A5B33CC0-95AE-4754-8E82-9D62B3681625}" srcOrd="1" destOrd="0" presId="urn:microsoft.com/office/officeart/2005/8/layout/hierarchy2"/>
    <dgm:cxn modelId="{A9868900-B0BE-46DF-9A75-11C0C63E5686}" type="presParOf" srcId="{BAD18658-25FC-4C41-92EF-94C66C6315C5}" destId="{EB7DEAE0-B30A-4223-8D2A-ADF34309A23D}" srcOrd="2" destOrd="0" presId="urn:microsoft.com/office/officeart/2005/8/layout/hierarchy2"/>
    <dgm:cxn modelId="{68683B82-9C93-47EC-84AC-24487A9A79E5}" type="presParOf" srcId="{EB7DEAE0-B30A-4223-8D2A-ADF34309A23D}" destId="{00B4D8B7-CDF1-4DA9-8103-C60F054A03BB}" srcOrd="0" destOrd="0" presId="urn:microsoft.com/office/officeart/2005/8/layout/hierarchy2"/>
    <dgm:cxn modelId="{C5649E64-DBA2-40BE-9B72-65ABF666A12B}" type="presParOf" srcId="{BAD18658-25FC-4C41-92EF-94C66C6315C5}" destId="{B2064115-4044-4F23-A9F0-50915DA5E512}" srcOrd="3" destOrd="0" presId="urn:microsoft.com/office/officeart/2005/8/layout/hierarchy2"/>
    <dgm:cxn modelId="{A6B8464B-2CAE-4F70-8775-083856D61FB3}" type="presParOf" srcId="{B2064115-4044-4F23-A9F0-50915DA5E512}" destId="{B96ADB40-BC3F-4E80-B348-D05635657F27}" srcOrd="0" destOrd="0" presId="urn:microsoft.com/office/officeart/2005/8/layout/hierarchy2"/>
    <dgm:cxn modelId="{5183747C-81F4-4FA9-9C8A-F4D6E381A808}" type="presParOf" srcId="{B2064115-4044-4F23-A9F0-50915DA5E512}" destId="{CA692AE2-EC41-45C4-B20D-88A15EB570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F894A50-D968-498C-94BD-249562E27B8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78B4524-37C8-4EA4-BA33-8BDC18DF915D}">
      <dgm:prSet phldrT="[Metin]"/>
      <dgm:spPr/>
      <dgm:t>
        <a:bodyPr/>
        <a:lstStyle/>
        <a:p>
          <a:r>
            <a:rPr lang="tr-TR" dirty="0" smtClean="0"/>
            <a:t>SÖZEL</a:t>
          </a:r>
          <a:endParaRPr lang="tr-TR" dirty="0"/>
        </a:p>
      </dgm:t>
    </dgm:pt>
    <dgm:pt modelId="{FB21FE93-995F-41B0-9628-F50A5A7B13D6}" type="parTrans" cxnId="{23966992-1887-4CBF-BBCB-32A1EAAE77DA}">
      <dgm:prSet/>
      <dgm:spPr/>
      <dgm:t>
        <a:bodyPr/>
        <a:lstStyle/>
        <a:p>
          <a:endParaRPr lang="tr-TR"/>
        </a:p>
      </dgm:t>
    </dgm:pt>
    <dgm:pt modelId="{392AB2E9-7F1A-4C7C-8EC4-3E3C4D3174EE}" type="sibTrans" cxnId="{23966992-1887-4CBF-BBCB-32A1EAAE77DA}">
      <dgm:prSet/>
      <dgm:spPr/>
      <dgm:t>
        <a:bodyPr/>
        <a:lstStyle/>
        <a:p>
          <a:endParaRPr lang="tr-TR"/>
        </a:p>
      </dgm:t>
    </dgm:pt>
    <dgm:pt modelId="{807468DB-8890-466C-9665-12C388C8974A}">
      <dgm:prSet phldrT="[Metin]"/>
      <dgm:spPr/>
      <dgm:t>
        <a:bodyPr/>
        <a:lstStyle/>
        <a:p>
          <a:r>
            <a:rPr lang="tr-TR" dirty="0" smtClean="0"/>
            <a:t>EDEBİYAT</a:t>
          </a:r>
        </a:p>
        <a:p>
          <a:r>
            <a:rPr lang="tr-TR" dirty="0" smtClean="0"/>
            <a:t>SOSYAL-1</a:t>
          </a:r>
          <a:endParaRPr lang="tr-TR" dirty="0"/>
        </a:p>
      </dgm:t>
    </dgm:pt>
    <dgm:pt modelId="{024E5B9C-ADBA-482A-83A8-2C5E7D0D3E78}" type="parTrans" cxnId="{94F45DD1-4C9F-4FB8-AA7D-EFE73C603EB7}">
      <dgm:prSet/>
      <dgm:spPr/>
      <dgm:t>
        <a:bodyPr/>
        <a:lstStyle/>
        <a:p>
          <a:endParaRPr lang="tr-TR"/>
        </a:p>
      </dgm:t>
    </dgm:pt>
    <dgm:pt modelId="{4D2BCD62-22CD-406E-BE48-A82DEE74A1BA}" type="sibTrans" cxnId="{94F45DD1-4C9F-4FB8-AA7D-EFE73C603EB7}">
      <dgm:prSet/>
      <dgm:spPr/>
      <dgm:t>
        <a:bodyPr/>
        <a:lstStyle/>
        <a:p>
          <a:endParaRPr lang="tr-TR"/>
        </a:p>
      </dgm:t>
    </dgm:pt>
    <dgm:pt modelId="{67A78185-F3DB-421E-A3B2-0010271BEAF9}">
      <dgm:prSet phldrT="[Metin]"/>
      <dgm:spPr/>
      <dgm:t>
        <a:bodyPr/>
        <a:lstStyle/>
        <a:p>
          <a:r>
            <a:rPr lang="tr-TR" dirty="0" smtClean="0"/>
            <a:t>EDEBİYAT</a:t>
          </a:r>
          <a:endParaRPr lang="tr-TR" dirty="0"/>
        </a:p>
      </dgm:t>
    </dgm:pt>
    <dgm:pt modelId="{803311DA-0F9C-49FD-9C0A-E82AB4813DFB}" type="parTrans" cxnId="{BC419F97-A445-4C67-A6E9-C5CC11899D4F}">
      <dgm:prSet/>
      <dgm:spPr/>
      <dgm:t>
        <a:bodyPr/>
        <a:lstStyle/>
        <a:p>
          <a:endParaRPr lang="tr-TR"/>
        </a:p>
      </dgm:t>
    </dgm:pt>
    <dgm:pt modelId="{C106ED13-FFF9-4215-AB7A-FDEE8DC7F55B}" type="sibTrans" cxnId="{BC419F97-A445-4C67-A6E9-C5CC11899D4F}">
      <dgm:prSet/>
      <dgm:spPr/>
      <dgm:t>
        <a:bodyPr/>
        <a:lstStyle/>
        <a:p>
          <a:endParaRPr lang="tr-TR"/>
        </a:p>
      </dgm:t>
    </dgm:pt>
    <dgm:pt modelId="{C30A2CBC-C098-4D75-9F2F-5EAD2DFBC3A1}">
      <dgm:prSet phldrT="[Metin]"/>
      <dgm:spPr/>
      <dgm:t>
        <a:bodyPr/>
        <a:lstStyle/>
        <a:p>
          <a:r>
            <a:rPr lang="tr-TR" dirty="0" smtClean="0"/>
            <a:t>TARİH-1</a:t>
          </a:r>
          <a:endParaRPr lang="tr-TR" dirty="0"/>
        </a:p>
      </dgm:t>
    </dgm:pt>
    <dgm:pt modelId="{2F140227-0CCF-400E-B1C2-A7D4F64740C4}" type="parTrans" cxnId="{32651720-507F-4205-9299-D8CEA1AEBE7A}">
      <dgm:prSet/>
      <dgm:spPr/>
      <dgm:t>
        <a:bodyPr/>
        <a:lstStyle/>
        <a:p>
          <a:endParaRPr lang="tr-TR"/>
        </a:p>
      </dgm:t>
    </dgm:pt>
    <dgm:pt modelId="{AD0C3C1A-04E6-4297-A819-E14691F77D42}" type="sibTrans" cxnId="{32651720-507F-4205-9299-D8CEA1AEBE7A}">
      <dgm:prSet/>
      <dgm:spPr/>
      <dgm:t>
        <a:bodyPr/>
        <a:lstStyle/>
        <a:p>
          <a:endParaRPr lang="tr-TR"/>
        </a:p>
      </dgm:t>
    </dgm:pt>
    <dgm:pt modelId="{2D85C428-235E-44E3-8ABB-A7253DAB6744}">
      <dgm:prSet phldrT="[Metin]"/>
      <dgm:spPr/>
      <dgm:t>
        <a:bodyPr/>
        <a:lstStyle/>
        <a:p>
          <a:r>
            <a:rPr lang="tr-TR" dirty="0" smtClean="0"/>
            <a:t>SOSYAL-2</a:t>
          </a:r>
          <a:endParaRPr lang="tr-TR" dirty="0"/>
        </a:p>
      </dgm:t>
    </dgm:pt>
    <dgm:pt modelId="{D0A651F7-D0BB-4F13-899E-16F1B992C5C9}" type="parTrans" cxnId="{4E48C699-6BE4-4BE1-A2F8-5E69B944BF71}">
      <dgm:prSet/>
      <dgm:spPr/>
      <dgm:t>
        <a:bodyPr/>
        <a:lstStyle/>
        <a:p>
          <a:endParaRPr lang="tr-TR"/>
        </a:p>
      </dgm:t>
    </dgm:pt>
    <dgm:pt modelId="{3786F13F-99A5-4366-81F2-730804A32723}" type="sibTrans" cxnId="{4E48C699-6BE4-4BE1-A2F8-5E69B944BF71}">
      <dgm:prSet/>
      <dgm:spPr/>
      <dgm:t>
        <a:bodyPr/>
        <a:lstStyle/>
        <a:p>
          <a:endParaRPr lang="tr-TR"/>
        </a:p>
      </dgm:t>
    </dgm:pt>
    <dgm:pt modelId="{8D978646-F7A1-43B1-9933-A843CFFDD0E0}">
      <dgm:prSet phldrT="[Metin]"/>
      <dgm:spPr/>
      <dgm:t>
        <a:bodyPr/>
        <a:lstStyle/>
        <a:p>
          <a:r>
            <a:rPr lang="tr-TR" dirty="0" smtClean="0"/>
            <a:t>TARİH-2</a:t>
          </a:r>
          <a:endParaRPr lang="tr-TR" dirty="0"/>
        </a:p>
      </dgm:t>
    </dgm:pt>
    <dgm:pt modelId="{453F1E1F-562E-470A-AE54-924FFAF2C55E}" type="parTrans" cxnId="{6F3B0A52-CC72-4DB5-92A9-A47F16F69334}">
      <dgm:prSet/>
      <dgm:spPr/>
      <dgm:t>
        <a:bodyPr/>
        <a:lstStyle/>
        <a:p>
          <a:endParaRPr lang="tr-TR"/>
        </a:p>
      </dgm:t>
    </dgm:pt>
    <dgm:pt modelId="{58D36B7B-B54D-41E1-911B-8442A9020D2F}" type="sibTrans" cxnId="{6F3B0A52-CC72-4DB5-92A9-A47F16F69334}">
      <dgm:prSet/>
      <dgm:spPr/>
      <dgm:t>
        <a:bodyPr/>
        <a:lstStyle/>
        <a:p>
          <a:endParaRPr lang="tr-TR"/>
        </a:p>
      </dgm:t>
    </dgm:pt>
    <dgm:pt modelId="{4120C875-5C73-4B26-BF73-437A0CA270D3}">
      <dgm:prSet/>
      <dgm:spPr/>
      <dgm:t>
        <a:bodyPr/>
        <a:lstStyle/>
        <a:p>
          <a:r>
            <a:rPr lang="tr-TR" dirty="0" smtClean="0"/>
            <a:t>COĞRAFYA-1</a:t>
          </a:r>
          <a:endParaRPr lang="tr-TR" dirty="0"/>
        </a:p>
      </dgm:t>
    </dgm:pt>
    <dgm:pt modelId="{41DF4963-1899-491E-B28D-8AF00E180A47}" type="parTrans" cxnId="{B04430A5-E83A-4C68-B28B-A8F1F721D7F6}">
      <dgm:prSet/>
      <dgm:spPr/>
      <dgm:t>
        <a:bodyPr/>
        <a:lstStyle/>
        <a:p>
          <a:endParaRPr lang="tr-TR"/>
        </a:p>
      </dgm:t>
    </dgm:pt>
    <dgm:pt modelId="{3B47D0CB-CF3E-4A45-9C01-7AC3CF058C14}" type="sibTrans" cxnId="{B04430A5-E83A-4C68-B28B-A8F1F721D7F6}">
      <dgm:prSet/>
      <dgm:spPr/>
      <dgm:t>
        <a:bodyPr/>
        <a:lstStyle/>
        <a:p>
          <a:endParaRPr lang="tr-TR"/>
        </a:p>
      </dgm:t>
    </dgm:pt>
    <dgm:pt modelId="{9C3BDE88-8229-4087-A90A-CE45C4874DF5}">
      <dgm:prSet/>
      <dgm:spPr/>
      <dgm:t>
        <a:bodyPr/>
        <a:lstStyle/>
        <a:p>
          <a:r>
            <a:rPr lang="tr-TR" dirty="0" smtClean="0"/>
            <a:t>COĞRAFYA-2</a:t>
          </a:r>
          <a:endParaRPr lang="tr-TR" dirty="0"/>
        </a:p>
      </dgm:t>
    </dgm:pt>
    <dgm:pt modelId="{28F60ADF-9607-4287-A62C-EA91DC0268B5}" type="parTrans" cxnId="{C7121AC6-E7C1-4FA0-8432-3BA9C27C2A2D}">
      <dgm:prSet/>
      <dgm:spPr/>
      <dgm:t>
        <a:bodyPr/>
        <a:lstStyle/>
        <a:p>
          <a:endParaRPr lang="tr-TR"/>
        </a:p>
      </dgm:t>
    </dgm:pt>
    <dgm:pt modelId="{71A13747-AAD3-45ED-87E7-C7E572270F4F}" type="sibTrans" cxnId="{C7121AC6-E7C1-4FA0-8432-3BA9C27C2A2D}">
      <dgm:prSet/>
      <dgm:spPr/>
      <dgm:t>
        <a:bodyPr/>
        <a:lstStyle/>
        <a:p>
          <a:endParaRPr lang="tr-TR"/>
        </a:p>
      </dgm:t>
    </dgm:pt>
    <dgm:pt modelId="{0D3E479A-AA3A-4CAB-93D2-9C7C12607233}">
      <dgm:prSet/>
      <dgm:spPr/>
      <dgm:t>
        <a:bodyPr/>
        <a:lstStyle/>
        <a:p>
          <a:r>
            <a:rPr lang="tr-TR" dirty="0" smtClean="0"/>
            <a:t>FELSEFE GRUBU</a:t>
          </a:r>
          <a:endParaRPr lang="tr-TR" dirty="0"/>
        </a:p>
      </dgm:t>
    </dgm:pt>
    <dgm:pt modelId="{CE15B7B4-14D7-4A59-B6EA-FD28F4C31D87}" type="parTrans" cxnId="{0EC353BE-4E92-4436-837E-C49DF1C172F1}">
      <dgm:prSet/>
      <dgm:spPr/>
      <dgm:t>
        <a:bodyPr/>
        <a:lstStyle/>
        <a:p>
          <a:endParaRPr lang="tr-TR"/>
        </a:p>
      </dgm:t>
    </dgm:pt>
    <dgm:pt modelId="{DEF7C234-97EA-4826-B9B1-D1FEE4905BEB}" type="sibTrans" cxnId="{0EC353BE-4E92-4436-837E-C49DF1C172F1}">
      <dgm:prSet/>
      <dgm:spPr/>
      <dgm:t>
        <a:bodyPr/>
        <a:lstStyle/>
        <a:p>
          <a:endParaRPr lang="tr-TR"/>
        </a:p>
      </dgm:t>
    </dgm:pt>
    <dgm:pt modelId="{2EC746FF-63F1-40DE-9B48-A213D1933DF4}">
      <dgm:prSet/>
      <dgm:spPr/>
      <dgm:t>
        <a:bodyPr/>
        <a:lstStyle/>
        <a:p>
          <a:r>
            <a:rPr lang="tr-TR" dirty="0" smtClean="0"/>
            <a:t>DİN KÜLTÜRÜ</a:t>
          </a:r>
          <a:endParaRPr lang="tr-TR" dirty="0"/>
        </a:p>
      </dgm:t>
    </dgm:pt>
    <dgm:pt modelId="{072DB242-3118-40B5-A373-4C2FE067368B}" type="parTrans" cxnId="{A6FDF9A0-2141-4A2E-9E46-A4391539DC12}">
      <dgm:prSet/>
      <dgm:spPr/>
      <dgm:t>
        <a:bodyPr/>
        <a:lstStyle/>
        <a:p>
          <a:endParaRPr lang="tr-TR"/>
        </a:p>
      </dgm:t>
    </dgm:pt>
    <dgm:pt modelId="{ADA8D0F6-A44D-47E5-9280-E8F832EDCCDE}" type="sibTrans" cxnId="{A6FDF9A0-2141-4A2E-9E46-A4391539DC12}">
      <dgm:prSet/>
      <dgm:spPr/>
      <dgm:t>
        <a:bodyPr/>
        <a:lstStyle/>
        <a:p>
          <a:endParaRPr lang="tr-TR"/>
        </a:p>
      </dgm:t>
    </dgm:pt>
    <dgm:pt modelId="{3DF864B0-A377-46ED-B24C-7147759A2CCC}" type="pres">
      <dgm:prSet presAssocID="{9F894A50-D968-498C-94BD-249562E27B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77F5B8-2541-41B7-B64F-CD8E146D5A1D}" type="pres">
      <dgm:prSet presAssocID="{178B4524-37C8-4EA4-BA33-8BDC18DF915D}" presName="root1" presStyleCnt="0"/>
      <dgm:spPr/>
    </dgm:pt>
    <dgm:pt modelId="{55FB14C1-21A6-4A30-85E1-404D32619B13}" type="pres">
      <dgm:prSet presAssocID="{178B4524-37C8-4EA4-BA33-8BDC18DF915D}" presName="LevelOneTextNode" presStyleLbl="node0" presStyleIdx="0" presStyleCnt="1" custScaleX="139460" custLinFactNeighborX="-85837" custLinFactNeighborY="143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4ED7D6-A819-460D-9FA3-5620582F8357}" type="pres">
      <dgm:prSet presAssocID="{178B4524-37C8-4EA4-BA33-8BDC18DF915D}" presName="level2hierChild" presStyleCnt="0"/>
      <dgm:spPr/>
    </dgm:pt>
    <dgm:pt modelId="{F2EA81BA-DABF-4E25-BB6F-D5E09A71331F}" type="pres">
      <dgm:prSet presAssocID="{024E5B9C-ADBA-482A-83A8-2C5E7D0D3E78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8892C4FE-220B-45DF-BB03-28E9E0BEA756}" type="pres">
      <dgm:prSet presAssocID="{024E5B9C-ADBA-482A-83A8-2C5E7D0D3E78}" presName="connTx" presStyleLbl="parChTrans1D2" presStyleIdx="0" presStyleCnt="2"/>
      <dgm:spPr/>
      <dgm:t>
        <a:bodyPr/>
        <a:lstStyle/>
        <a:p>
          <a:endParaRPr lang="tr-TR"/>
        </a:p>
      </dgm:t>
    </dgm:pt>
    <dgm:pt modelId="{D1ECEA3F-CB18-46B6-9A05-3C81A0C6AA18}" type="pres">
      <dgm:prSet presAssocID="{807468DB-8890-466C-9665-12C388C8974A}" presName="root2" presStyleCnt="0"/>
      <dgm:spPr/>
    </dgm:pt>
    <dgm:pt modelId="{D97D2C2D-43B8-4046-8BF6-12D86D2FA84E}" type="pres">
      <dgm:prSet presAssocID="{807468DB-8890-466C-9665-12C388C8974A}" presName="LevelTwoTextNode" presStyleLbl="node2" presStyleIdx="0" presStyleCnt="2" custScaleX="132738" custLinFactY="5303" custLinFactNeighborX="-92516" custLinFactNeighborY="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6AB4415-F22D-43EE-86AE-316071B6FC8E}" type="pres">
      <dgm:prSet presAssocID="{807468DB-8890-466C-9665-12C388C8974A}" presName="level3hierChild" presStyleCnt="0"/>
      <dgm:spPr/>
    </dgm:pt>
    <dgm:pt modelId="{69FCC6E9-D95F-4A23-AA26-ACD6D6865FE4}" type="pres">
      <dgm:prSet presAssocID="{803311DA-0F9C-49FD-9C0A-E82AB4813DFB}" presName="conn2-1" presStyleLbl="parChTrans1D3" presStyleIdx="0" presStyleCnt="7"/>
      <dgm:spPr/>
      <dgm:t>
        <a:bodyPr/>
        <a:lstStyle/>
        <a:p>
          <a:endParaRPr lang="tr-TR"/>
        </a:p>
      </dgm:t>
    </dgm:pt>
    <dgm:pt modelId="{8A4F3778-7B8D-424E-B1EC-89AE7BED768C}" type="pres">
      <dgm:prSet presAssocID="{803311DA-0F9C-49FD-9C0A-E82AB4813DFB}" presName="connTx" presStyleLbl="parChTrans1D3" presStyleIdx="0" presStyleCnt="7"/>
      <dgm:spPr/>
      <dgm:t>
        <a:bodyPr/>
        <a:lstStyle/>
        <a:p>
          <a:endParaRPr lang="tr-TR"/>
        </a:p>
      </dgm:t>
    </dgm:pt>
    <dgm:pt modelId="{A62E6232-BA88-4E68-8402-0790842EAAA1}" type="pres">
      <dgm:prSet presAssocID="{67A78185-F3DB-421E-A3B2-0010271BEAF9}" presName="root2" presStyleCnt="0"/>
      <dgm:spPr/>
    </dgm:pt>
    <dgm:pt modelId="{ED8F9582-F78F-4D67-B219-2EC7AB49393C}" type="pres">
      <dgm:prSet presAssocID="{67A78185-F3DB-421E-A3B2-0010271BEAF9}" presName="LevelTwoTextNode" presStyleLbl="node3" presStyleIdx="0" presStyleCnt="7" custScaleX="130368" custLinFactNeighborX="25262" custLinFactNeighborY="-3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A080B37-9A28-4578-885F-70E567D6C20D}" type="pres">
      <dgm:prSet presAssocID="{67A78185-F3DB-421E-A3B2-0010271BEAF9}" presName="level3hierChild" presStyleCnt="0"/>
      <dgm:spPr/>
    </dgm:pt>
    <dgm:pt modelId="{0BFA2DD8-4261-4211-985B-F2A6D6484743}" type="pres">
      <dgm:prSet presAssocID="{2F140227-0CCF-400E-B1C2-A7D4F64740C4}" presName="conn2-1" presStyleLbl="parChTrans1D3" presStyleIdx="1" presStyleCnt="7"/>
      <dgm:spPr/>
      <dgm:t>
        <a:bodyPr/>
        <a:lstStyle/>
        <a:p>
          <a:endParaRPr lang="tr-TR"/>
        </a:p>
      </dgm:t>
    </dgm:pt>
    <dgm:pt modelId="{DE86C2EA-1789-48D1-9870-4A6AC12FD47E}" type="pres">
      <dgm:prSet presAssocID="{2F140227-0CCF-400E-B1C2-A7D4F64740C4}" presName="connTx" presStyleLbl="parChTrans1D3" presStyleIdx="1" presStyleCnt="7"/>
      <dgm:spPr/>
      <dgm:t>
        <a:bodyPr/>
        <a:lstStyle/>
        <a:p>
          <a:endParaRPr lang="tr-TR"/>
        </a:p>
      </dgm:t>
    </dgm:pt>
    <dgm:pt modelId="{38236C3F-5AEA-47FC-8E8C-0CB932289BAD}" type="pres">
      <dgm:prSet presAssocID="{C30A2CBC-C098-4D75-9F2F-5EAD2DFBC3A1}" presName="root2" presStyleCnt="0"/>
      <dgm:spPr/>
    </dgm:pt>
    <dgm:pt modelId="{F92FA4C1-4944-4BAB-9638-99EBA89DB890}" type="pres">
      <dgm:prSet presAssocID="{C30A2CBC-C098-4D75-9F2F-5EAD2DFBC3A1}" presName="LevelTwoTextNode" presStyleLbl="node3" presStyleIdx="1" presStyleCnt="7" custScaleX="124617" custLinFactNeighborX="-11516" custLinFactNeighborY="-50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D84EC4-9304-4E2B-875C-DA53BF8550F8}" type="pres">
      <dgm:prSet presAssocID="{C30A2CBC-C098-4D75-9F2F-5EAD2DFBC3A1}" presName="level3hierChild" presStyleCnt="0"/>
      <dgm:spPr/>
    </dgm:pt>
    <dgm:pt modelId="{1166BDDC-9D8B-4DDF-BA8B-B68950A1D587}" type="pres">
      <dgm:prSet presAssocID="{41DF4963-1899-491E-B28D-8AF00E180A47}" presName="conn2-1" presStyleLbl="parChTrans1D3" presStyleIdx="2" presStyleCnt="7"/>
      <dgm:spPr/>
      <dgm:t>
        <a:bodyPr/>
        <a:lstStyle/>
        <a:p>
          <a:endParaRPr lang="tr-TR"/>
        </a:p>
      </dgm:t>
    </dgm:pt>
    <dgm:pt modelId="{78B60212-8D81-439C-9D8C-D47372D29BA2}" type="pres">
      <dgm:prSet presAssocID="{41DF4963-1899-491E-B28D-8AF00E180A47}" presName="connTx" presStyleLbl="parChTrans1D3" presStyleIdx="2" presStyleCnt="7"/>
      <dgm:spPr/>
      <dgm:t>
        <a:bodyPr/>
        <a:lstStyle/>
        <a:p>
          <a:endParaRPr lang="tr-TR"/>
        </a:p>
      </dgm:t>
    </dgm:pt>
    <dgm:pt modelId="{738DEF0D-94DD-46BC-83CD-B5CA376E864B}" type="pres">
      <dgm:prSet presAssocID="{4120C875-5C73-4B26-BF73-437A0CA270D3}" presName="root2" presStyleCnt="0"/>
      <dgm:spPr/>
    </dgm:pt>
    <dgm:pt modelId="{B125AFF5-C5B8-4DCF-A017-C77E753DD6FA}" type="pres">
      <dgm:prSet presAssocID="{4120C875-5C73-4B26-BF73-437A0CA270D3}" presName="LevelTwoTextNode" presStyleLbl="node3" presStyleIdx="2" presStyleCnt="7" custScaleX="129880" custLinFactNeighborX="-48294" custLinFactNeighborY="-969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1B9CC8-C548-41A0-BB5B-9CB529F0FE9D}" type="pres">
      <dgm:prSet presAssocID="{4120C875-5C73-4B26-BF73-437A0CA270D3}" presName="level3hierChild" presStyleCnt="0"/>
      <dgm:spPr/>
    </dgm:pt>
    <dgm:pt modelId="{3460216C-D5B4-4B75-897A-32BBC54A69B0}" type="pres">
      <dgm:prSet presAssocID="{D0A651F7-D0BB-4F13-899E-16F1B992C5C9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F315CE4A-FC39-4630-B9DF-A3E748375664}" type="pres">
      <dgm:prSet presAssocID="{D0A651F7-D0BB-4F13-899E-16F1B992C5C9}" presName="connTx" presStyleLbl="parChTrans1D2" presStyleIdx="1" presStyleCnt="2"/>
      <dgm:spPr/>
      <dgm:t>
        <a:bodyPr/>
        <a:lstStyle/>
        <a:p>
          <a:endParaRPr lang="tr-TR"/>
        </a:p>
      </dgm:t>
    </dgm:pt>
    <dgm:pt modelId="{4A3003F0-D4BC-45E5-9A52-A379906AC8DA}" type="pres">
      <dgm:prSet presAssocID="{2D85C428-235E-44E3-8ABB-A7253DAB6744}" presName="root2" presStyleCnt="0"/>
      <dgm:spPr/>
    </dgm:pt>
    <dgm:pt modelId="{99C4B48F-E0AB-4F04-BE10-8CCD9831B1E8}" type="pres">
      <dgm:prSet presAssocID="{2D85C428-235E-44E3-8ABB-A7253DAB6744}" presName="LevelTwoTextNode" presStyleLbl="node2" presStyleIdx="1" presStyleCnt="2" custScaleX="142119" custLinFactNeighborX="-87919" custLinFactNeighborY="-6733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47396B-947D-47C0-8D6F-75D675E8763C}" type="pres">
      <dgm:prSet presAssocID="{2D85C428-235E-44E3-8ABB-A7253DAB6744}" presName="level3hierChild" presStyleCnt="0"/>
      <dgm:spPr/>
    </dgm:pt>
    <dgm:pt modelId="{4AF08152-692E-422A-9B07-98C9747AFFFD}" type="pres">
      <dgm:prSet presAssocID="{453F1E1F-562E-470A-AE54-924FFAF2C55E}" presName="conn2-1" presStyleLbl="parChTrans1D3" presStyleIdx="3" presStyleCnt="7"/>
      <dgm:spPr/>
      <dgm:t>
        <a:bodyPr/>
        <a:lstStyle/>
        <a:p>
          <a:endParaRPr lang="tr-TR"/>
        </a:p>
      </dgm:t>
    </dgm:pt>
    <dgm:pt modelId="{8A87B040-64C7-4043-BED5-48FAE7C2AA47}" type="pres">
      <dgm:prSet presAssocID="{453F1E1F-562E-470A-AE54-924FFAF2C55E}" presName="connTx" presStyleLbl="parChTrans1D3" presStyleIdx="3" presStyleCnt="7"/>
      <dgm:spPr/>
      <dgm:t>
        <a:bodyPr/>
        <a:lstStyle/>
        <a:p>
          <a:endParaRPr lang="tr-TR"/>
        </a:p>
      </dgm:t>
    </dgm:pt>
    <dgm:pt modelId="{19C4FD30-E79A-4E29-9540-8B9071B184F2}" type="pres">
      <dgm:prSet presAssocID="{8D978646-F7A1-43B1-9933-A843CFFDD0E0}" presName="root2" presStyleCnt="0"/>
      <dgm:spPr/>
    </dgm:pt>
    <dgm:pt modelId="{1148E8CE-EC93-4BBD-B0B9-8171995E6842}" type="pres">
      <dgm:prSet presAssocID="{8D978646-F7A1-43B1-9933-A843CFFDD0E0}" presName="LevelTwoTextNode" presStyleLbl="node3" presStyleIdx="3" presStyleCnt="7" custScaleX="110966" custLinFactNeighborX="75833" custLinFactNeighborY="40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91555D-2C72-4D1C-82C3-BA4324EA0A47}" type="pres">
      <dgm:prSet presAssocID="{8D978646-F7A1-43B1-9933-A843CFFDD0E0}" presName="level3hierChild" presStyleCnt="0"/>
      <dgm:spPr/>
    </dgm:pt>
    <dgm:pt modelId="{7809E076-5BA7-4B9B-92F7-88FF1AB83A40}" type="pres">
      <dgm:prSet presAssocID="{28F60ADF-9607-4287-A62C-EA91DC0268B5}" presName="conn2-1" presStyleLbl="parChTrans1D3" presStyleIdx="4" presStyleCnt="7"/>
      <dgm:spPr/>
      <dgm:t>
        <a:bodyPr/>
        <a:lstStyle/>
        <a:p>
          <a:endParaRPr lang="tr-TR"/>
        </a:p>
      </dgm:t>
    </dgm:pt>
    <dgm:pt modelId="{2191D69E-A77C-4C07-AD4D-BE8C7035BACE}" type="pres">
      <dgm:prSet presAssocID="{28F60ADF-9607-4287-A62C-EA91DC0268B5}" presName="connTx" presStyleLbl="parChTrans1D3" presStyleIdx="4" presStyleCnt="7"/>
      <dgm:spPr/>
      <dgm:t>
        <a:bodyPr/>
        <a:lstStyle/>
        <a:p>
          <a:endParaRPr lang="tr-TR"/>
        </a:p>
      </dgm:t>
    </dgm:pt>
    <dgm:pt modelId="{FC78C8A5-CE36-45E9-BEAA-B2457C273FBC}" type="pres">
      <dgm:prSet presAssocID="{9C3BDE88-8229-4087-A90A-CE45C4874DF5}" presName="root2" presStyleCnt="0"/>
      <dgm:spPr/>
    </dgm:pt>
    <dgm:pt modelId="{91A1824C-529A-4639-AA5B-68799A0D977C}" type="pres">
      <dgm:prSet presAssocID="{9C3BDE88-8229-4087-A90A-CE45C4874DF5}" presName="LevelTwoTextNode" presStyleLbl="node3" presStyleIdx="4" presStyleCnt="7" custScaleX="118586" custLinFactNeighborX="34457" custLinFactNeighborY="-63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1D75B8C-75AF-4774-8100-D22711BFCDD7}" type="pres">
      <dgm:prSet presAssocID="{9C3BDE88-8229-4087-A90A-CE45C4874DF5}" presName="level3hierChild" presStyleCnt="0"/>
      <dgm:spPr/>
    </dgm:pt>
    <dgm:pt modelId="{07212FD4-039B-4D43-9079-DC8F70580C5F}" type="pres">
      <dgm:prSet presAssocID="{CE15B7B4-14D7-4A59-B6EA-FD28F4C31D87}" presName="conn2-1" presStyleLbl="parChTrans1D3" presStyleIdx="5" presStyleCnt="7"/>
      <dgm:spPr/>
      <dgm:t>
        <a:bodyPr/>
        <a:lstStyle/>
        <a:p>
          <a:endParaRPr lang="tr-TR"/>
        </a:p>
      </dgm:t>
    </dgm:pt>
    <dgm:pt modelId="{1CFC8FAF-EA6D-4FBB-9CE7-C1D80994505A}" type="pres">
      <dgm:prSet presAssocID="{CE15B7B4-14D7-4A59-B6EA-FD28F4C31D87}" presName="connTx" presStyleLbl="parChTrans1D3" presStyleIdx="5" presStyleCnt="7"/>
      <dgm:spPr/>
      <dgm:t>
        <a:bodyPr/>
        <a:lstStyle/>
        <a:p>
          <a:endParaRPr lang="tr-TR"/>
        </a:p>
      </dgm:t>
    </dgm:pt>
    <dgm:pt modelId="{1FF43983-1F7D-4653-9F81-48560D9F9F25}" type="pres">
      <dgm:prSet presAssocID="{0D3E479A-AA3A-4CAB-93D2-9C7C12607233}" presName="root2" presStyleCnt="0"/>
      <dgm:spPr/>
    </dgm:pt>
    <dgm:pt modelId="{36D5D925-370F-4DD1-A462-8D49166F37E7}" type="pres">
      <dgm:prSet presAssocID="{0D3E479A-AA3A-4CAB-93D2-9C7C12607233}" presName="LevelTwoTextNode" presStyleLbl="node3" presStyleIdx="5" presStyleCnt="7" custScaleX="12356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520C4D6-8539-4FAC-AE9E-C19D3EC9A2BE}" type="pres">
      <dgm:prSet presAssocID="{0D3E479A-AA3A-4CAB-93D2-9C7C12607233}" presName="level3hierChild" presStyleCnt="0"/>
      <dgm:spPr/>
    </dgm:pt>
    <dgm:pt modelId="{CA0DEF70-2795-4950-9A1A-7825FB8A3F67}" type="pres">
      <dgm:prSet presAssocID="{072DB242-3118-40B5-A373-4C2FE067368B}" presName="conn2-1" presStyleLbl="parChTrans1D3" presStyleIdx="6" presStyleCnt="7"/>
      <dgm:spPr/>
      <dgm:t>
        <a:bodyPr/>
        <a:lstStyle/>
        <a:p>
          <a:endParaRPr lang="tr-TR"/>
        </a:p>
      </dgm:t>
    </dgm:pt>
    <dgm:pt modelId="{8C79158D-5996-42FC-9154-2E036447A2F0}" type="pres">
      <dgm:prSet presAssocID="{072DB242-3118-40B5-A373-4C2FE067368B}" presName="connTx" presStyleLbl="parChTrans1D3" presStyleIdx="6" presStyleCnt="7"/>
      <dgm:spPr/>
      <dgm:t>
        <a:bodyPr/>
        <a:lstStyle/>
        <a:p>
          <a:endParaRPr lang="tr-TR"/>
        </a:p>
      </dgm:t>
    </dgm:pt>
    <dgm:pt modelId="{EC5C0535-6F59-40F6-9700-278725710762}" type="pres">
      <dgm:prSet presAssocID="{2EC746FF-63F1-40DE-9B48-A213D1933DF4}" presName="root2" presStyleCnt="0"/>
      <dgm:spPr/>
    </dgm:pt>
    <dgm:pt modelId="{7A64C679-652F-4381-8630-6EF0A8A6A44E}" type="pres">
      <dgm:prSet presAssocID="{2EC746FF-63F1-40DE-9B48-A213D1933DF4}" presName="LevelTwoTextNode" presStyleLbl="node3" presStyleIdx="6" presStyleCnt="7" custScaleX="137317" custLinFactNeighborX="-39100" custLinFactNeighborY="-7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4055CD-7CC6-4209-84FB-D5A02905BAC5}" type="pres">
      <dgm:prSet presAssocID="{2EC746FF-63F1-40DE-9B48-A213D1933DF4}" presName="level3hierChild" presStyleCnt="0"/>
      <dgm:spPr/>
    </dgm:pt>
  </dgm:ptLst>
  <dgm:cxnLst>
    <dgm:cxn modelId="{89E99E2C-9A7B-4AF0-856D-1AF5E59E8356}" type="presOf" srcId="{024E5B9C-ADBA-482A-83A8-2C5E7D0D3E78}" destId="{F2EA81BA-DABF-4E25-BB6F-D5E09A71331F}" srcOrd="0" destOrd="0" presId="urn:microsoft.com/office/officeart/2005/8/layout/hierarchy2"/>
    <dgm:cxn modelId="{6F3B0A52-CC72-4DB5-92A9-A47F16F69334}" srcId="{2D85C428-235E-44E3-8ABB-A7253DAB6744}" destId="{8D978646-F7A1-43B1-9933-A843CFFDD0E0}" srcOrd="0" destOrd="0" parTransId="{453F1E1F-562E-470A-AE54-924FFAF2C55E}" sibTransId="{58D36B7B-B54D-41E1-911B-8442A9020D2F}"/>
    <dgm:cxn modelId="{8BCBF9A1-B296-4832-863A-A2644DC4A1F7}" type="presOf" srcId="{28F60ADF-9607-4287-A62C-EA91DC0268B5}" destId="{2191D69E-A77C-4C07-AD4D-BE8C7035BACE}" srcOrd="1" destOrd="0" presId="urn:microsoft.com/office/officeart/2005/8/layout/hierarchy2"/>
    <dgm:cxn modelId="{CE961804-237B-4A37-A9AD-A258C88A68A6}" type="presOf" srcId="{072DB242-3118-40B5-A373-4C2FE067368B}" destId="{8C79158D-5996-42FC-9154-2E036447A2F0}" srcOrd="1" destOrd="0" presId="urn:microsoft.com/office/officeart/2005/8/layout/hierarchy2"/>
    <dgm:cxn modelId="{F8884AD3-ABAD-4B77-A8A5-3CE808316ABA}" type="presOf" srcId="{024E5B9C-ADBA-482A-83A8-2C5E7D0D3E78}" destId="{8892C4FE-220B-45DF-BB03-28E9E0BEA756}" srcOrd="1" destOrd="0" presId="urn:microsoft.com/office/officeart/2005/8/layout/hierarchy2"/>
    <dgm:cxn modelId="{B42837DD-1D36-4951-B72A-336C88B72F33}" type="presOf" srcId="{803311DA-0F9C-49FD-9C0A-E82AB4813DFB}" destId="{8A4F3778-7B8D-424E-B1EC-89AE7BED768C}" srcOrd="1" destOrd="0" presId="urn:microsoft.com/office/officeart/2005/8/layout/hierarchy2"/>
    <dgm:cxn modelId="{F5C82EE3-AE14-4E70-A701-B0A827CC88C2}" type="presOf" srcId="{C30A2CBC-C098-4D75-9F2F-5EAD2DFBC3A1}" destId="{F92FA4C1-4944-4BAB-9638-99EBA89DB890}" srcOrd="0" destOrd="0" presId="urn:microsoft.com/office/officeart/2005/8/layout/hierarchy2"/>
    <dgm:cxn modelId="{4E48C699-6BE4-4BE1-A2F8-5E69B944BF71}" srcId="{178B4524-37C8-4EA4-BA33-8BDC18DF915D}" destId="{2D85C428-235E-44E3-8ABB-A7253DAB6744}" srcOrd="1" destOrd="0" parTransId="{D0A651F7-D0BB-4F13-899E-16F1B992C5C9}" sibTransId="{3786F13F-99A5-4366-81F2-730804A32723}"/>
    <dgm:cxn modelId="{1C11CAEE-A8FE-4B5F-9FEA-4AD968688E96}" type="presOf" srcId="{2F140227-0CCF-400E-B1C2-A7D4F64740C4}" destId="{0BFA2DD8-4261-4211-985B-F2A6D6484743}" srcOrd="0" destOrd="0" presId="urn:microsoft.com/office/officeart/2005/8/layout/hierarchy2"/>
    <dgm:cxn modelId="{CE61437B-AFAF-4BD8-B3BA-735016011A0B}" type="presOf" srcId="{67A78185-F3DB-421E-A3B2-0010271BEAF9}" destId="{ED8F9582-F78F-4D67-B219-2EC7AB49393C}" srcOrd="0" destOrd="0" presId="urn:microsoft.com/office/officeart/2005/8/layout/hierarchy2"/>
    <dgm:cxn modelId="{0185E599-79D0-45C8-B3C0-2A90332699ED}" type="presOf" srcId="{4120C875-5C73-4B26-BF73-437A0CA270D3}" destId="{B125AFF5-C5B8-4DCF-A017-C77E753DD6FA}" srcOrd="0" destOrd="0" presId="urn:microsoft.com/office/officeart/2005/8/layout/hierarchy2"/>
    <dgm:cxn modelId="{B50F0BFD-94C5-4F3F-B83F-3C6F2D3CDFFC}" type="presOf" srcId="{D0A651F7-D0BB-4F13-899E-16F1B992C5C9}" destId="{3460216C-D5B4-4B75-897A-32BBC54A69B0}" srcOrd="0" destOrd="0" presId="urn:microsoft.com/office/officeart/2005/8/layout/hierarchy2"/>
    <dgm:cxn modelId="{E6540143-D583-4442-A135-4AEAA14FB001}" type="presOf" srcId="{28F60ADF-9607-4287-A62C-EA91DC0268B5}" destId="{7809E076-5BA7-4B9B-92F7-88FF1AB83A40}" srcOrd="0" destOrd="0" presId="urn:microsoft.com/office/officeart/2005/8/layout/hierarchy2"/>
    <dgm:cxn modelId="{A6FDF9A0-2141-4A2E-9E46-A4391539DC12}" srcId="{2D85C428-235E-44E3-8ABB-A7253DAB6744}" destId="{2EC746FF-63F1-40DE-9B48-A213D1933DF4}" srcOrd="3" destOrd="0" parTransId="{072DB242-3118-40B5-A373-4C2FE067368B}" sibTransId="{ADA8D0F6-A44D-47E5-9280-E8F832EDCCDE}"/>
    <dgm:cxn modelId="{3B26286D-56B4-40B6-8B47-E24078AB2930}" type="presOf" srcId="{807468DB-8890-466C-9665-12C388C8974A}" destId="{D97D2C2D-43B8-4046-8BF6-12D86D2FA84E}" srcOrd="0" destOrd="0" presId="urn:microsoft.com/office/officeart/2005/8/layout/hierarchy2"/>
    <dgm:cxn modelId="{A402CBFC-A0BE-45A7-8C00-34C62CE7B8F8}" type="presOf" srcId="{0D3E479A-AA3A-4CAB-93D2-9C7C12607233}" destId="{36D5D925-370F-4DD1-A462-8D49166F37E7}" srcOrd="0" destOrd="0" presId="urn:microsoft.com/office/officeart/2005/8/layout/hierarchy2"/>
    <dgm:cxn modelId="{0EA03079-4FC8-444C-96F9-81DF8404DCD6}" type="presOf" srcId="{072DB242-3118-40B5-A373-4C2FE067368B}" destId="{CA0DEF70-2795-4950-9A1A-7825FB8A3F67}" srcOrd="0" destOrd="0" presId="urn:microsoft.com/office/officeart/2005/8/layout/hierarchy2"/>
    <dgm:cxn modelId="{D84A5F9A-9349-4D62-BED9-4A5DE918794B}" type="presOf" srcId="{8D978646-F7A1-43B1-9933-A843CFFDD0E0}" destId="{1148E8CE-EC93-4BBD-B0B9-8171995E6842}" srcOrd="0" destOrd="0" presId="urn:microsoft.com/office/officeart/2005/8/layout/hierarchy2"/>
    <dgm:cxn modelId="{D499BF6E-9CEB-42BA-9EDD-DE9A8174BE80}" type="presOf" srcId="{D0A651F7-D0BB-4F13-899E-16F1B992C5C9}" destId="{F315CE4A-FC39-4630-B9DF-A3E748375664}" srcOrd="1" destOrd="0" presId="urn:microsoft.com/office/officeart/2005/8/layout/hierarchy2"/>
    <dgm:cxn modelId="{61CA5FEB-3E9D-407E-9100-4CD7A9A3531E}" type="presOf" srcId="{178B4524-37C8-4EA4-BA33-8BDC18DF915D}" destId="{55FB14C1-21A6-4A30-85E1-404D32619B13}" srcOrd="0" destOrd="0" presId="urn:microsoft.com/office/officeart/2005/8/layout/hierarchy2"/>
    <dgm:cxn modelId="{A0E8E43A-EF26-44DB-9071-C8A8CFB60378}" type="presOf" srcId="{CE15B7B4-14D7-4A59-B6EA-FD28F4C31D87}" destId="{1CFC8FAF-EA6D-4FBB-9CE7-C1D80994505A}" srcOrd="1" destOrd="0" presId="urn:microsoft.com/office/officeart/2005/8/layout/hierarchy2"/>
    <dgm:cxn modelId="{501713DE-0C62-479C-B154-90717188A91E}" type="presOf" srcId="{453F1E1F-562E-470A-AE54-924FFAF2C55E}" destId="{4AF08152-692E-422A-9B07-98C9747AFFFD}" srcOrd="0" destOrd="0" presId="urn:microsoft.com/office/officeart/2005/8/layout/hierarchy2"/>
    <dgm:cxn modelId="{C7121AC6-E7C1-4FA0-8432-3BA9C27C2A2D}" srcId="{2D85C428-235E-44E3-8ABB-A7253DAB6744}" destId="{9C3BDE88-8229-4087-A90A-CE45C4874DF5}" srcOrd="1" destOrd="0" parTransId="{28F60ADF-9607-4287-A62C-EA91DC0268B5}" sibTransId="{71A13747-AAD3-45ED-87E7-C7E572270F4F}"/>
    <dgm:cxn modelId="{343473CD-1910-41B2-91CC-D15531222835}" type="presOf" srcId="{41DF4963-1899-491E-B28D-8AF00E180A47}" destId="{1166BDDC-9D8B-4DDF-BA8B-B68950A1D587}" srcOrd="0" destOrd="0" presId="urn:microsoft.com/office/officeart/2005/8/layout/hierarchy2"/>
    <dgm:cxn modelId="{D4DFB50D-D597-4EA7-AC8A-26E4BFBD3508}" type="presOf" srcId="{9F894A50-D968-498C-94BD-249562E27B8F}" destId="{3DF864B0-A377-46ED-B24C-7147759A2CCC}" srcOrd="0" destOrd="0" presId="urn:microsoft.com/office/officeart/2005/8/layout/hierarchy2"/>
    <dgm:cxn modelId="{AD387ECC-50D0-4031-A99E-A983A84DDBE4}" type="presOf" srcId="{803311DA-0F9C-49FD-9C0A-E82AB4813DFB}" destId="{69FCC6E9-D95F-4A23-AA26-ACD6D6865FE4}" srcOrd="0" destOrd="0" presId="urn:microsoft.com/office/officeart/2005/8/layout/hierarchy2"/>
    <dgm:cxn modelId="{BC419F97-A445-4C67-A6E9-C5CC11899D4F}" srcId="{807468DB-8890-466C-9665-12C388C8974A}" destId="{67A78185-F3DB-421E-A3B2-0010271BEAF9}" srcOrd="0" destOrd="0" parTransId="{803311DA-0F9C-49FD-9C0A-E82AB4813DFB}" sibTransId="{C106ED13-FFF9-4215-AB7A-FDEE8DC7F55B}"/>
    <dgm:cxn modelId="{F0C170F8-8F06-4D13-9A3A-F75AD3AEC264}" type="presOf" srcId="{2F140227-0CCF-400E-B1C2-A7D4F64740C4}" destId="{DE86C2EA-1789-48D1-9870-4A6AC12FD47E}" srcOrd="1" destOrd="0" presId="urn:microsoft.com/office/officeart/2005/8/layout/hierarchy2"/>
    <dgm:cxn modelId="{AE667F58-EAC0-46B3-BA4D-4E694F98ABFA}" type="presOf" srcId="{CE15B7B4-14D7-4A59-B6EA-FD28F4C31D87}" destId="{07212FD4-039B-4D43-9079-DC8F70580C5F}" srcOrd="0" destOrd="0" presId="urn:microsoft.com/office/officeart/2005/8/layout/hierarchy2"/>
    <dgm:cxn modelId="{B04430A5-E83A-4C68-B28B-A8F1F721D7F6}" srcId="{807468DB-8890-466C-9665-12C388C8974A}" destId="{4120C875-5C73-4B26-BF73-437A0CA270D3}" srcOrd="2" destOrd="0" parTransId="{41DF4963-1899-491E-B28D-8AF00E180A47}" sibTransId="{3B47D0CB-CF3E-4A45-9C01-7AC3CF058C14}"/>
    <dgm:cxn modelId="{D76F47AC-FDC3-4DA1-8543-1546C0321F27}" type="presOf" srcId="{2EC746FF-63F1-40DE-9B48-A213D1933DF4}" destId="{7A64C679-652F-4381-8630-6EF0A8A6A44E}" srcOrd="0" destOrd="0" presId="urn:microsoft.com/office/officeart/2005/8/layout/hierarchy2"/>
    <dgm:cxn modelId="{A01AD129-737E-4714-A333-3FF7BDB06AA8}" type="presOf" srcId="{453F1E1F-562E-470A-AE54-924FFAF2C55E}" destId="{8A87B040-64C7-4043-BED5-48FAE7C2AA47}" srcOrd="1" destOrd="0" presId="urn:microsoft.com/office/officeart/2005/8/layout/hierarchy2"/>
    <dgm:cxn modelId="{23966992-1887-4CBF-BBCB-32A1EAAE77DA}" srcId="{9F894A50-D968-498C-94BD-249562E27B8F}" destId="{178B4524-37C8-4EA4-BA33-8BDC18DF915D}" srcOrd="0" destOrd="0" parTransId="{FB21FE93-995F-41B0-9628-F50A5A7B13D6}" sibTransId="{392AB2E9-7F1A-4C7C-8EC4-3E3C4D3174EE}"/>
    <dgm:cxn modelId="{0EC353BE-4E92-4436-837E-C49DF1C172F1}" srcId="{2D85C428-235E-44E3-8ABB-A7253DAB6744}" destId="{0D3E479A-AA3A-4CAB-93D2-9C7C12607233}" srcOrd="2" destOrd="0" parTransId="{CE15B7B4-14D7-4A59-B6EA-FD28F4C31D87}" sibTransId="{DEF7C234-97EA-4826-B9B1-D1FEE4905BEB}"/>
    <dgm:cxn modelId="{31F53E25-CA94-4618-887F-24285B90F586}" type="presOf" srcId="{2D85C428-235E-44E3-8ABB-A7253DAB6744}" destId="{99C4B48F-E0AB-4F04-BE10-8CCD9831B1E8}" srcOrd="0" destOrd="0" presId="urn:microsoft.com/office/officeart/2005/8/layout/hierarchy2"/>
    <dgm:cxn modelId="{94F45DD1-4C9F-4FB8-AA7D-EFE73C603EB7}" srcId="{178B4524-37C8-4EA4-BA33-8BDC18DF915D}" destId="{807468DB-8890-466C-9665-12C388C8974A}" srcOrd="0" destOrd="0" parTransId="{024E5B9C-ADBA-482A-83A8-2C5E7D0D3E78}" sibTransId="{4D2BCD62-22CD-406E-BE48-A82DEE74A1BA}"/>
    <dgm:cxn modelId="{87F8E0D1-F9AD-408E-A022-F32164EC12DF}" type="presOf" srcId="{41DF4963-1899-491E-B28D-8AF00E180A47}" destId="{78B60212-8D81-439C-9D8C-D47372D29BA2}" srcOrd="1" destOrd="0" presId="urn:microsoft.com/office/officeart/2005/8/layout/hierarchy2"/>
    <dgm:cxn modelId="{87410633-0A5C-45DE-ACE3-0C06AD1DC791}" type="presOf" srcId="{9C3BDE88-8229-4087-A90A-CE45C4874DF5}" destId="{91A1824C-529A-4639-AA5B-68799A0D977C}" srcOrd="0" destOrd="0" presId="urn:microsoft.com/office/officeart/2005/8/layout/hierarchy2"/>
    <dgm:cxn modelId="{32651720-507F-4205-9299-D8CEA1AEBE7A}" srcId="{807468DB-8890-466C-9665-12C388C8974A}" destId="{C30A2CBC-C098-4D75-9F2F-5EAD2DFBC3A1}" srcOrd="1" destOrd="0" parTransId="{2F140227-0CCF-400E-B1C2-A7D4F64740C4}" sibTransId="{AD0C3C1A-04E6-4297-A819-E14691F77D42}"/>
    <dgm:cxn modelId="{5D1948A5-396F-48D7-836A-62F545A5CCB0}" type="presParOf" srcId="{3DF864B0-A377-46ED-B24C-7147759A2CCC}" destId="{9477F5B8-2541-41B7-B64F-CD8E146D5A1D}" srcOrd="0" destOrd="0" presId="urn:microsoft.com/office/officeart/2005/8/layout/hierarchy2"/>
    <dgm:cxn modelId="{4675F851-CC6D-4480-B21A-E8F1094E49DE}" type="presParOf" srcId="{9477F5B8-2541-41B7-B64F-CD8E146D5A1D}" destId="{55FB14C1-21A6-4A30-85E1-404D32619B13}" srcOrd="0" destOrd="0" presId="urn:microsoft.com/office/officeart/2005/8/layout/hierarchy2"/>
    <dgm:cxn modelId="{579F48F7-7710-4CDB-93EE-71227598E516}" type="presParOf" srcId="{9477F5B8-2541-41B7-B64F-CD8E146D5A1D}" destId="{334ED7D6-A819-460D-9FA3-5620582F8357}" srcOrd="1" destOrd="0" presId="urn:microsoft.com/office/officeart/2005/8/layout/hierarchy2"/>
    <dgm:cxn modelId="{5E3A488D-0CAD-491E-BBB6-8690A512C9D1}" type="presParOf" srcId="{334ED7D6-A819-460D-9FA3-5620582F8357}" destId="{F2EA81BA-DABF-4E25-BB6F-D5E09A71331F}" srcOrd="0" destOrd="0" presId="urn:microsoft.com/office/officeart/2005/8/layout/hierarchy2"/>
    <dgm:cxn modelId="{FA42E792-E564-47AA-9120-0B78786143DD}" type="presParOf" srcId="{F2EA81BA-DABF-4E25-BB6F-D5E09A71331F}" destId="{8892C4FE-220B-45DF-BB03-28E9E0BEA756}" srcOrd="0" destOrd="0" presId="urn:microsoft.com/office/officeart/2005/8/layout/hierarchy2"/>
    <dgm:cxn modelId="{BF439BB4-49E8-46A3-B1F5-6895A0BFC02E}" type="presParOf" srcId="{334ED7D6-A819-460D-9FA3-5620582F8357}" destId="{D1ECEA3F-CB18-46B6-9A05-3C81A0C6AA18}" srcOrd="1" destOrd="0" presId="urn:microsoft.com/office/officeart/2005/8/layout/hierarchy2"/>
    <dgm:cxn modelId="{694F9497-5F07-4771-B786-32A6BBDA9DB9}" type="presParOf" srcId="{D1ECEA3F-CB18-46B6-9A05-3C81A0C6AA18}" destId="{D97D2C2D-43B8-4046-8BF6-12D86D2FA84E}" srcOrd="0" destOrd="0" presId="urn:microsoft.com/office/officeart/2005/8/layout/hierarchy2"/>
    <dgm:cxn modelId="{26EDF473-4ED6-43CC-A0AD-8A09F353017A}" type="presParOf" srcId="{D1ECEA3F-CB18-46B6-9A05-3C81A0C6AA18}" destId="{E6AB4415-F22D-43EE-86AE-316071B6FC8E}" srcOrd="1" destOrd="0" presId="urn:microsoft.com/office/officeart/2005/8/layout/hierarchy2"/>
    <dgm:cxn modelId="{B7335153-E5EA-4B73-8BA2-D83347A57F36}" type="presParOf" srcId="{E6AB4415-F22D-43EE-86AE-316071B6FC8E}" destId="{69FCC6E9-D95F-4A23-AA26-ACD6D6865FE4}" srcOrd="0" destOrd="0" presId="urn:microsoft.com/office/officeart/2005/8/layout/hierarchy2"/>
    <dgm:cxn modelId="{AC3D546C-7B49-4A51-92E7-9ABA1BADE7F4}" type="presParOf" srcId="{69FCC6E9-D95F-4A23-AA26-ACD6D6865FE4}" destId="{8A4F3778-7B8D-424E-B1EC-89AE7BED768C}" srcOrd="0" destOrd="0" presId="urn:microsoft.com/office/officeart/2005/8/layout/hierarchy2"/>
    <dgm:cxn modelId="{678F6ADC-9056-483D-ADD9-419FB85771A1}" type="presParOf" srcId="{E6AB4415-F22D-43EE-86AE-316071B6FC8E}" destId="{A62E6232-BA88-4E68-8402-0790842EAAA1}" srcOrd="1" destOrd="0" presId="urn:microsoft.com/office/officeart/2005/8/layout/hierarchy2"/>
    <dgm:cxn modelId="{8040423F-A31C-4F4E-AF89-66339B628D9E}" type="presParOf" srcId="{A62E6232-BA88-4E68-8402-0790842EAAA1}" destId="{ED8F9582-F78F-4D67-B219-2EC7AB49393C}" srcOrd="0" destOrd="0" presId="urn:microsoft.com/office/officeart/2005/8/layout/hierarchy2"/>
    <dgm:cxn modelId="{C9C06256-4FCC-4DC7-8840-A0E27A1AB94E}" type="presParOf" srcId="{A62E6232-BA88-4E68-8402-0790842EAAA1}" destId="{BA080B37-9A28-4578-885F-70E567D6C20D}" srcOrd="1" destOrd="0" presId="urn:microsoft.com/office/officeart/2005/8/layout/hierarchy2"/>
    <dgm:cxn modelId="{3BDEAF2A-79B5-4186-BD21-4E37C36900C0}" type="presParOf" srcId="{E6AB4415-F22D-43EE-86AE-316071B6FC8E}" destId="{0BFA2DD8-4261-4211-985B-F2A6D6484743}" srcOrd="2" destOrd="0" presId="urn:microsoft.com/office/officeart/2005/8/layout/hierarchy2"/>
    <dgm:cxn modelId="{17643577-D912-4293-A3CE-FCDAAEB68211}" type="presParOf" srcId="{0BFA2DD8-4261-4211-985B-F2A6D6484743}" destId="{DE86C2EA-1789-48D1-9870-4A6AC12FD47E}" srcOrd="0" destOrd="0" presId="urn:microsoft.com/office/officeart/2005/8/layout/hierarchy2"/>
    <dgm:cxn modelId="{BE7798CD-9667-4146-8352-D9E1F0053359}" type="presParOf" srcId="{E6AB4415-F22D-43EE-86AE-316071B6FC8E}" destId="{38236C3F-5AEA-47FC-8E8C-0CB932289BAD}" srcOrd="3" destOrd="0" presId="urn:microsoft.com/office/officeart/2005/8/layout/hierarchy2"/>
    <dgm:cxn modelId="{ED9F0096-BBB1-45CA-AD9A-B80B18D159FE}" type="presParOf" srcId="{38236C3F-5AEA-47FC-8E8C-0CB932289BAD}" destId="{F92FA4C1-4944-4BAB-9638-99EBA89DB890}" srcOrd="0" destOrd="0" presId="urn:microsoft.com/office/officeart/2005/8/layout/hierarchy2"/>
    <dgm:cxn modelId="{79E160AB-1523-465D-9F3D-182BA1647380}" type="presParOf" srcId="{38236C3F-5AEA-47FC-8E8C-0CB932289BAD}" destId="{58D84EC4-9304-4E2B-875C-DA53BF8550F8}" srcOrd="1" destOrd="0" presId="urn:microsoft.com/office/officeart/2005/8/layout/hierarchy2"/>
    <dgm:cxn modelId="{938A2913-54C0-4D3B-8CF7-97C84EA6E7AE}" type="presParOf" srcId="{E6AB4415-F22D-43EE-86AE-316071B6FC8E}" destId="{1166BDDC-9D8B-4DDF-BA8B-B68950A1D587}" srcOrd="4" destOrd="0" presId="urn:microsoft.com/office/officeart/2005/8/layout/hierarchy2"/>
    <dgm:cxn modelId="{2EF6D106-3A48-4D8D-91DE-0F4D65C926F1}" type="presParOf" srcId="{1166BDDC-9D8B-4DDF-BA8B-B68950A1D587}" destId="{78B60212-8D81-439C-9D8C-D47372D29BA2}" srcOrd="0" destOrd="0" presId="urn:microsoft.com/office/officeart/2005/8/layout/hierarchy2"/>
    <dgm:cxn modelId="{AD81F19F-3D02-4C00-8628-C1D5791F62E5}" type="presParOf" srcId="{E6AB4415-F22D-43EE-86AE-316071B6FC8E}" destId="{738DEF0D-94DD-46BC-83CD-B5CA376E864B}" srcOrd="5" destOrd="0" presId="urn:microsoft.com/office/officeart/2005/8/layout/hierarchy2"/>
    <dgm:cxn modelId="{B3AF38D9-7999-4BA0-9E27-7837DA54F516}" type="presParOf" srcId="{738DEF0D-94DD-46BC-83CD-B5CA376E864B}" destId="{B125AFF5-C5B8-4DCF-A017-C77E753DD6FA}" srcOrd="0" destOrd="0" presId="urn:microsoft.com/office/officeart/2005/8/layout/hierarchy2"/>
    <dgm:cxn modelId="{E55E2CE6-F116-4B2E-89A4-D5F4AC852248}" type="presParOf" srcId="{738DEF0D-94DD-46BC-83CD-B5CA376E864B}" destId="{B71B9CC8-C548-41A0-BB5B-9CB529F0FE9D}" srcOrd="1" destOrd="0" presId="urn:microsoft.com/office/officeart/2005/8/layout/hierarchy2"/>
    <dgm:cxn modelId="{36F0C6D5-F3C5-4FD9-BE19-F6B873C99751}" type="presParOf" srcId="{334ED7D6-A819-460D-9FA3-5620582F8357}" destId="{3460216C-D5B4-4B75-897A-32BBC54A69B0}" srcOrd="2" destOrd="0" presId="urn:microsoft.com/office/officeart/2005/8/layout/hierarchy2"/>
    <dgm:cxn modelId="{8865BB70-D31A-483C-9694-6FF349C723A0}" type="presParOf" srcId="{3460216C-D5B4-4B75-897A-32BBC54A69B0}" destId="{F315CE4A-FC39-4630-B9DF-A3E748375664}" srcOrd="0" destOrd="0" presId="urn:microsoft.com/office/officeart/2005/8/layout/hierarchy2"/>
    <dgm:cxn modelId="{0FEBED2A-7031-46A0-9D09-0C6D50E2E287}" type="presParOf" srcId="{334ED7D6-A819-460D-9FA3-5620582F8357}" destId="{4A3003F0-D4BC-45E5-9A52-A379906AC8DA}" srcOrd="3" destOrd="0" presId="urn:microsoft.com/office/officeart/2005/8/layout/hierarchy2"/>
    <dgm:cxn modelId="{6E979F69-232D-4A19-87E0-9FD290AE06A7}" type="presParOf" srcId="{4A3003F0-D4BC-45E5-9A52-A379906AC8DA}" destId="{99C4B48F-E0AB-4F04-BE10-8CCD9831B1E8}" srcOrd="0" destOrd="0" presId="urn:microsoft.com/office/officeart/2005/8/layout/hierarchy2"/>
    <dgm:cxn modelId="{A3A13C36-61E4-44E6-A19C-F44B967743F7}" type="presParOf" srcId="{4A3003F0-D4BC-45E5-9A52-A379906AC8DA}" destId="{B947396B-947D-47C0-8D6F-75D675E8763C}" srcOrd="1" destOrd="0" presId="urn:microsoft.com/office/officeart/2005/8/layout/hierarchy2"/>
    <dgm:cxn modelId="{54DFCEB4-90C5-4A4E-8AE8-7E0AEF014BB3}" type="presParOf" srcId="{B947396B-947D-47C0-8D6F-75D675E8763C}" destId="{4AF08152-692E-422A-9B07-98C9747AFFFD}" srcOrd="0" destOrd="0" presId="urn:microsoft.com/office/officeart/2005/8/layout/hierarchy2"/>
    <dgm:cxn modelId="{37ADD2B0-2C2F-44AF-97AB-EB93005C0701}" type="presParOf" srcId="{4AF08152-692E-422A-9B07-98C9747AFFFD}" destId="{8A87B040-64C7-4043-BED5-48FAE7C2AA47}" srcOrd="0" destOrd="0" presId="urn:microsoft.com/office/officeart/2005/8/layout/hierarchy2"/>
    <dgm:cxn modelId="{2B7B9C7A-1EE2-4C94-9D9F-08EF2C7283BA}" type="presParOf" srcId="{B947396B-947D-47C0-8D6F-75D675E8763C}" destId="{19C4FD30-E79A-4E29-9540-8B9071B184F2}" srcOrd="1" destOrd="0" presId="urn:microsoft.com/office/officeart/2005/8/layout/hierarchy2"/>
    <dgm:cxn modelId="{8C6D72BB-9D32-4CE7-8CC9-188A79D95DC4}" type="presParOf" srcId="{19C4FD30-E79A-4E29-9540-8B9071B184F2}" destId="{1148E8CE-EC93-4BBD-B0B9-8171995E6842}" srcOrd="0" destOrd="0" presId="urn:microsoft.com/office/officeart/2005/8/layout/hierarchy2"/>
    <dgm:cxn modelId="{637C41F3-8F3E-42B7-AC95-6247E66D3682}" type="presParOf" srcId="{19C4FD30-E79A-4E29-9540-8B9071B184F2}" destId="{5491555D-2C72-4D1C-82C3-BA4324EA0A47}" srcOrd="1" destOrd="0" presId="urn:microsoft.com/office/officeart/2005/8/layout/hierarchy2"/>
    <dgm:cxn modelId="{DCCB1D52-C2CF-4BD8-A11E-1B06E690B2C7}" type="presParOf" srcId="{B947396B-947D-47C0-8D6F-75D675E8763C}" destId="{7809E076-5BA7-4B9B-92F7-88FF1AB83A40}" srcOrd="2" destOrd="0" presId="urn:microsoft.com/office/officeart/2005/8/layout/hierarchy2"/>
    <dgm:cxn modelId="{CE43D89C-F5B9-4E14-94AD-7394D28D76BC}" type="presParOf" srcId="{7809E076-5BA7-4B9B-92F7-88FF1AB83A40}" destId="{2191D69E-A77C-4C07-AD4D-BE8C7035BACE}" srcOrd="0" destOrd="0" presId="urn:microsoft.com/office/officeart/2005/8/layout/hierarchy2"/>
    <dgm:cxn modelId="{B7064367-235C-417D-A4E8-CE6AB4C0B7EB}" type="presParOf" srcId="{B947396B-947D-47C0-8D6F-75D675E8763C}" destId="{FC78C8A5-CE36-45E9-BEAA-B2457C273FBC}" srcOrd="3" destOrd="0" presId="urn:microsoft.com/office/officeart/2005/8/layout/hierarchy2"/>
    <dgm:cxn modelId="{CA4DFFDA-9ED7-4A58-BEDC-FD98B9783B12}" type="presParOf" srcId="{FC78C8A5-CE36-45E9-BEAA-B2457C273FBC}" destId="{91A1824C-529A-4639-AA5B-68799A0D977C}" srcOrd="0" destOrd="0" presId="urn:microsoft.com/office/officeart/2005/8/layout/hierarchy2"/>
    <dgm:cxn modelId="{D340D74C-009E-44F6-A58E-278DD0D842F8}" type="presParOf" srcId="{FC78C8A5-CE36-45E9-BEAA-B2457C273FBC}" destId="{21D75B8C-75AF-4774-8100-D22711BFCDD7}" srcOrd="1" destOrd="0" presId="urn:microsoft.com/office/officeart/2005/8/layout/hierarchy2"/>
    <dgm:cxn modelId="{F269C537-8C93-4A4F-B8C1-982749893BBC}" type="presParOf" srcId="{B947396B-947D-47C0-8D6F-75D675E8763C}" destId="{07212FD4-039B-4D43-9079-DC8F70580C5F}" srcOrd="4" destOrd="0" presId="urn:microsoft.com/office/officeart/2005/8/layout/hierarchy2"/>
    <dgm:cxn modelId="{23345DF3-FED9-4A79-A3E0-DA0A9AFBD0FF}" type="presParOf" srcId="{07212FD4-039B-4D43-9079-DC8F70580C5F}" destId="{1CFC8FAF-EA6D-4FBB-9CE7-C1D80994505A}" srcOrd="0" destOrd="0" presId="urn:microsoft.com/office/officeart/2005/8/layout/hierarchy2"/>
    <dgm:cxn modelId="{9A4E6468-1138-4755-9BE4-4655EC742387}" type="presParOf" srcId="{B947396B-947D-47C0-8D6F-75D675E8763C}" destId="{1FF43983-1F7D-4653-9F81-48560D9F9F25}" srcOrd="5" destOrd="0" presId="urn:microsoft.com/office/officeart/2005/8/layout/hierarchy2"/>
    <dgm:cxn modelId="{DCFFB63F-D9CB-48D7-850F-92DA217B9B85}" type="presParOf" srcId="{1FF43983-1F7D-4653-9F81-48560D9F9F25}" destId="{36D5D925-370F-4DD1-A462-8D49166F37E7}" srcOrd="0" destOrd="0" presId="urn:microsoft.com/office/officeart/2005/8/layout/hierarchy2"/>
    <dgm:cxn modelId="{D8BC983D-AEE8-4E16-981F-5D050148EA04}" type="presParOf" srcId="{1FF43983-1F7D-4653-9F81-48560D9F9F25}" destId="{8520C4D6-8539-4FAC-AE9E-C19D3EC9A2BE}" srcOrd="1" destOrd="0" presId="urn:microsoft.com/office/officeart/2005/8/layout/hierarchy2"/>
    <dgm:cxn modelId="{4217DCF6-CFDC-4548-B532-62BE26821BA0}" type="presParOf" srcId="{B947396B-947D-47C0-8D6F-75D675E8763C}" destId="{CA0DEF70-2795-4950-9A1A-7825FB8A3F67}" srcOrd="6" destOrd="0" presId="urn:microsoft.com/office/officeart/2005/8/layout/hierarchy2"/>
    <dgm:cxn modelId="{C3185763-4D33-4095-8A1F-A12537669545}" type="presParOf" srcId="{CA0DEF70-2795-4950-9A1A-7825FB8A3F67}" destId="{8C79158D-5996-42FC-9154-2E036447A2F0}" srcOrd="0" destOrd="0" presId="urn:microsoft.com/office/officeart/2005/8/layout/hierarchy2"/>
    <dgm:cxn modelId="{82089DBF-B144-47F3-B05B-70421EB1F5D5}" type="presParOf" srcId="{B947396B-947D-47C0-8D6F-75D675E8763C}" destId="{EC5C0535-6F59-40F6-9700-278725710762}" srcOrd="7" destOrd="0" presId="urn:microsoft.com/office/officeart/2005/8/layout/hierarchy2"/>
    <dgm:cxn modelId="{1D879FD0-04B9-4A2B-BDFA-E0E3DD507F23}" type="presParOf" srcId="{EC5C0535-6F59-40F6-9700-278725710762}" destId="{7A64C679-652F-4381-8630-6EF0A8A6A44E}" srcOrd="0" destOrd="0" presId="urn:microsoft.com/office/officeart/2005/8/layout/hierarchy2"/>
    <dgm:cxn modelId="{03880EA2-FCB6-42EC-A552-7C4E2819BE59}" type="presParOf" srcId="{EC5C0535-6F59-40F6-9700-278725710762}" destId="{124055CD-7CC6-4209-84FB-D5A02905BAC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F1033E-E995-4EE6-9B0B-4700F5ADE1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80C9E83-CCAF-41B2-BE46-E1814546422F}">
      <dgm:prSet phldrT="[Metin]"/>
      <dgm:spPr/>
      <dgm:t>
        <a:bodyPr/>
        <a:lstStyle/>
        <a:p>
          <a:r>
            <a:rPr lang="tr-TR" dirty="0" smtClean="0"/>
            <a:t>DİL PUAN TÜRÜ</a:t>
          </a:r>
          <a:endParaRPr lang="tr-TR" dirty="0"/>
        </a:p>
      </dgm:t>
    </dgm:pt>
    <dgm:pt modelId="{C3CC0E65-C57F-4BE4-BF51-E0317EA29B85}" type="parTrans" cxnId="{C09DE5B9-CE5D-41A2-A27E-D6DFB90084F2}">
      <dgm:prSet/>
      <dgm:spPr/>
      <dgm:t>
        <a:bodyPr/>
        <a:lstStyle/>
        <a:p>
          <a:endParaRPr lang="tr-TR"/>
        </a:p>
      </dgm:t>
    </dgm:pt>
    <dgm:pt modelId="{AB1733E8-B0D6-457E-8F0D-4BEC36779338}" type="sibTrans" cxnId="{C09DE5B9-CE5D-41A2-A27E-D6DFB90084F2}">
      <dgm:prSet/>
      <dgm:spPr/>
      <dgm:t>
        <a:bodyPr/>
        <a:lstStyle/>
        <a:p>
          <a:endParaRPr lang="tr-TR"/>
        </a:p>
      </dgm:t>
    </dgm:pt>
    <dgm:pt modelId="{7110AC8C-1CE6-4338-B318-FFD14632C4E0}">
      <dgm:prSet phldrT="[Metin]"/>
      <dgm:spPr/>
      <dgm:t>
        <a:bodyPr/>
        <a:lstStyle/>
        <a:p>
          <a:r>
            <a:rPr lang="tr-TR" dirty="0" smtClean="0"/>
            <a:t>DİL</a:t>
          </a:r>
          <a:endParaRPr lang="tr-TR" dirty="0"/>
        </a:p>
      </dgm:t>
    </dgm:pt>
    <dgm:pt modelId="{71AD526D-12CC-4F55-94D0-A777124D3D99}" type="parTrans" cxnId="{498F2F99-8BFF-4DE5-AA6A-64F02D2F1ADE}">
      <dgm:prSet/>
      <dgm:spPr/>
      <dgm:t>
        <a:bodyPr/>
        <a:lstStyle/>
        <a:p>
          <a:endParaRPr lang="tr-TR"/>
        </a:p>
      </dgm:t>
    </dgm:pt>
    <dgm:pt modelId="{090C503F-EA66-405F-8CEF-105464694169}" type="sibTrans" cxnId="{498F2F99-8BFF-4DE5-AA6A-64F02D2F1ADE}">
      <dgm:prSet/>
      <dgm:spPr/>
      <dgm:t>
        <a:bodyPr/>
        <a:lstStyle/>
        <a:p>
          <a:endParaRPr lang="tr-TR"/>
        </a:p>
      </dgm:t>
    </dgm:pt>
    <dgm:pt modelId="{4A6BB1A1-5370-422A-9C95-A240E67837BF}" type="pres">
      <dgm:prSet presAssocID="{67F1033E-E995-4EE6-9B0B-4700F5ADE1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F21BC5-7662-49C2-96C5-ECE24C6D767F}" type="pres">
      <dgm:prSet presAssocID="{A80C9E83-CCAF-41B2-BE46-E1814546422F}" presName="root1" presStyleCnt="0"/>
      <dgm:spPr/>
    </dgm:pt>
    <dgm:pt modelId="{51D23C5B-A56B-4955-9772-549BE80C3777}" type="pres">
      <dgm:prSet presAssocID="{A80C9E83-CCAF-41B2-BE46-E181454642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3CCBDAE-31B6-421A-8155-FF62A7295544}" type="pres">
      <dgm:prSet presAssocID="{A80C9E83-CCAF-41B2-BE46-E1814546422F}" presName="level2hierChild" presStyleCnt="0"/>
      <dgm:spPr/>
    </dgm:pt>
    <dgm:pt modelId="{B899326D-B170-4BD8-AF5C-81C02DE93FE7}" type="pres">
      <dgm:prSet presAssocID="{71AD526D-12CC-4F55-94D0-A777124D3D99}" presName="conn2-1" presStyleLbl="parChTrans1D2" presStyleIdx="0" presStyleCnt="1"/>
      <dgm:spPr/>
      <dgm:t>
        <a:bodyPr/>
        <a:lstStyle/>
        <a:p>
          <a:endParaRPr lang="tr-TR"/>
        </a:p>
      </dgm:t>
    </dgm:pt>
    <dgm:pt modelId="{38600A44-F55E-4A3A-BE5B-460CCE594BF5}" type="pres">
      <dgm:prSet presAssocID="{71AD526D-12CC-4F55-94D0-A777124D3D99}" presName="connTx" presStyleLbl="parChTrans1D2" presStyleIdx="0" presStyleCnt="1"/>
      <dgm:spPr/>
      <dgm:t>
        <a:bodyPr/>
        <a:lstStyle/>
        <a:p>
          <a:endParaRPr lang="tr-TR"/>
        </a:p>
      </dgm:t>
    </dgm:pt>
    <dgm:pt modelId="{F3159144-7AEB-4155-AE92-7CF5672BE213}" type="pres">
      <dgm:prSet presAssocID="{7110AC8C-1CE6-4338-B318-FFD14632C4E0}" presName="root2" presStyleCnt="0"/>
      <dgm:spPr/>
    </dgm:pt>
    <dgm:pt modelId="{2A83E5D1-54DE-462C-A539-5E0D60A49794}" type="pres">
      <dgm:prSet presAssocID="{7110AC8C-1CE6-4338-B318-FFD14632C4E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24FC193-8056-4DF8-8539-DEFA020346CD}" type="pres">
      <dgm:prSet presAssocID="{7110AC8C-1CE6-4338-B318-FFD14632C4E0}" presName="level3hierChild" presStyleCnt="0"/>
      <dgm:spPr/>
    </dgm:pt>
  </dgm:ptLst>
  <dgm:cxnLst>
    <dgm:cxn modelId="{AD1DDA1B-DE49-40E3-A781-E18927F3C30E}" type="presOf" srcId="{71AD526D-12CC-4F55-94D0-A777124D3D99}" destId="{B899326D-B170-4BD8-AF5C-81C02DE93FE7}" srcOrd="0" destOrd="0" presId="urn:microsoft.com/office/officeart/2005/8/layout/hierarchy2"/>
    <dgm:cxn modelId="{498F2F99-8BFF-4DE5-AA6A-64F02D2F1ADE}" srcId="{A80C9E83-CCAF-41B2-BE46-E1814546422F}" destId="{7110AC8C-1CE6-4338-B318-FFD14632C4E0}" srcOrd="0" destOrd="0" parTransId="{71AD526D-12CC-4F55-94D0-A777124D3D99}" sibTransId="{090C503F-EA66-405F-8CEF-105464694169}"/>
    <dgm:cxn modelId="{C14A77A3-C64D-4A55-83CF-5293F09B07BC}" type="presOf" srcId="{7110AC8C-1CE6-4338-B318-FFD14632C4E0}" destId="{2A83E5D1-54DE-462C-A539-5E0D60A49794}" srcOrd="0" destOrd="0" presId="urn:microsoft.com/office/officeart/2005/8/layout/hierarchy2"/>
    <dgm:cxn modelId="{C09DE5B9-CE5D-41A2-A27E-D6DFB90084F2}" srcId="{67F1033E-E995-4EE6-9B0B-4700F5ADE196}" destId="{A80C9E83-CCAF-41B2-BE46-E1814546422F}" srcOrd="0" destOrd="0" parTransId="{C3CC0E65-C57F-4BE4-BF51-E0317EA29B85}" sibTransId="{AB1733E8-B0D6-457E-8F0D-4BEC36779338}"/>
    <dgm:cxn modelId="{0964063D-707E-4009-B7CA-6E62E9AF9778}" type="presOf" srcId="{71AD526D-12CC-4F55-94D0-A777124D3D99}" destId="{38600A44-F55E-4A3A-BE5B-460CCE594BF5}" srcOrd="1" destOrd="0" presId="urn:microsoft.com/office/officeart/2005/8/layout/hierarchy2"/>
    <dgm:cxn modelId="{E9126534-E972-465D-99B6-766F3179BE32}" type="presOf" srcId="{67F1033E-E995-4EE6-9B0B-4700F5ADE196}" destId="{4A6BB1A1-5370-422A-9C95-A240E67837BF}" srcOrd="0" destOrd="0" presId="urn:microsoft.com/office/officeart/2005/8/layout/hierarchy2"/>
    <dgm:cxn modelId="{012E6519-C4E0-4126-9720-E9831A550746}" type="presOf" srcId="{A80C9E83-CCAF-41B2-BE46-E1814546422F}" destId="{51D23C5B-A56B-4955-9772-549BE80C3777}" srcOrd="0" destOrd="0" presId="urn:microsoft.com/office/officeart/2005/8/layout/hierarchy2"/>
    <dgm:cxn modelId="{1BD565B7-9150-4F0B-B5FD-FEA57577AC5F}" type="presParOf" srcId="{4A6BB1A1-5370-422A-9C95-A240E67837BF}" destId="{65F21BC5-7662-49C2-96C5-ECE24C6D767F}" srcOrd="0" destOrd="0" presId="urn:microsoft.com/office/officeart/2005/8/layout/hierarchy2"/>
    <dgm:cxn modelId="{FE3E9D57-9226-458D-AEFC-92F8CF991722}" type="presParOf" srcId="{65F21BC5-7662-49C2-96C5-ECE24C6D767F}" destId="{51D23C5B-A56B-4955-9772-549BE80C3777}" srcOrd="0" destOrd="0" presId="urn:microsoft.com/office/officeart/2005/8/layout/hierarchy2"/>
    <dgm:cxn modelId="{37281B9B-62BD-484A-8808-183493F78793}" type="presParOf" srcId="{65F21BC5-7662-49C2-96C5-ECE24C6D767F}" destId="{83CCBDAE-31B6-421A-8155-FF62A7295544}" srcOrd="1" destOrd="0" presId="urn:microsoft.com/office/officeart/2005/8/layout/hierarchy2"/>
    <dgm:cxn modelId="{E8AF93FD-28C7-4147-82B5-1BB966633214}" type="presParOf" srcId="{83CCBDAE-31B6-421A-8155-FF62A7295544}" destId="{B899326D-B170-4BD8-AF5C-81C02DE93FE7}" srcOrd="0" destOrd="0" presId="urn:microsoft.com/office/officeart/2005/8/layout/hierarchy2"/>
    <dgm:cxn modelId="{CFC54C6E-7936-4E28-B212-0923E829BC43}" type="presParOf" srcId="{B899326D-B170-4BD8-AF5C-81C02DE93FE7}" destId="{38600A44-F55E-4A3A-BE5B-460CCE594BF5}" srcOrd="0" destOrd="0" presId="urn:microsoft.com/office/officeart/2005/8/layout/hierarchy2"/>
    <dgm:cxn modelId="{E53AB9E6-C092-44F4-8DA4-23B5B50AC15B}" type="presParOf" srcId="{83CCBDAE-31B6-421A-8155-FF62A7295544}" destId="{F3159144-7AEB-4155-AE92-7CF5672BE213}" srcOrd="1" destOrd="0" presId="urn:microsoft.com/office/officeart/2005/8/layout/hierarchy2"/>
    <dgm:cxn modelId="{F7AA496E-3DB2-43B9-B24D-286CCF89D075}" type="presParOf" srcId="{F3159144-7AEB-4155-AE92-7CF5672BE213}" destId="{2A83E5D1-54DE-462C-A539-5E0D60A49794}" srcOrd="0" destOrd="0" presId="urn:microsoft.com/office/officeart/2005/8/layout/hierarchy2"/>
    <dgm:cxn modelId="{528D58A4-8AF9-4A76-9685-B82F761A5774}" type="presParOf" srcId="{F3159144-7AEB-4155-AE92-7CF5672BE213}" destId="{424FC193-8056-4DF8-8539-DEFA020346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D95CD0-B4AC-4C35-B41B-07D818A51435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BBF79A33-C483-4300-8795-EF9EC7F163A5}">
      <dgm:prSet/>
      <dgm:spPr/>
      <dgm:t>
        <a:bodyPr/>
        <a:lstStyle/>
        <a:p>
          <a:pPr rtl="0"/>
          <a:r>
            <a:rPr lang="tr-TR" dirty="0" smtClean="0"/>
            <a:t>DİPLOMA NOTUNUZU </a:t>
          </a:r>
          <a:r>
            <a:rPr lang="tr-TR" b="1" dirty="0" smtClean="0"/>
            <a:t>0,6</a:t>
          </a:r>
          <a:r>
            <a:rPr lang="tr-TR" dirty="0" smtClean="0"/>
            <a:t> İLE ÇARPARAK OBP BULABİLİRSİNİZ.</a:t>
          </a:r>
          <a:endParaRPr lang="tr-TR" dirty="0"/>
        </a:p>
      </dgm:t>
    </dgm:pt>
    <dgm:pt modelId="{F80836C6-D725-4492-A365-16ED0AE7FF0F}" type="parTrans" cxnId="{8C9F4033-00C1-4228-AEC0-E269A4E5AE76}">
      <dgm:prSet/>
      <dgm:spPr/>
      <dgm:t>
        <a:bodyPr/>
        <a:lstStyle/>
        <a:p>
          <a:endParaRPr lang="tr-TR"/>
        </a:p>
      </dgm:t>
    </dgm:pt>
    <dgm:pt modelId="{CB5F11BE-9171-4E81-BCA5-028DBCDAEFC3}" type="sibTrans" cxnId="{8C9F4033-00C1-4228-AEC0-E269A4E5AE76}">
      <dgm:prSet/>
      <dgm:spPr/>
      <dgm:t>
        <a:bodyPr/>
        <a:lstStyle/>
        <a:p>
          <a:endParaRPr lang="tr-TR"/>
        </a:p>
      </dgm:t>
    </dgm:pt>
    <dgm:pt modelId="{3632EEBC-9C3B-404A-9714-B910C425BF84}">
      <dgm:prSet/>
      <dgm:spPr/>
      <dgm:t>
        <a:bodyPr/>
        <a:lstStyle/>
        <a:p>
          <a:pPr rtl="0"/>
          <a:r>
            <a:rPr lang="tr-TR" dirty="0" smtClean="0"/>
            <a:t>DİPLOMA NOTUNUZ 85 İSE 85X0,6 = 51</a:t>
          </a:r>
          <a:endParaRPr lang="tr-TR" dirty="0"/>
        </a:p>
      </dgm:t>
    </dgm:pt>
    <dgm:pt modelId="{7F9574AB-D46D-4891-AD3C-A1DA9F5C3F2F}" type="parTrans" cxnId="{D1BDB4CC-EAC4-4FD0-B7A3-BF662D825E0A}">
      <dgm:prSet/>
      <dgm:spPr/>
      <dgm:t>
        <a:bodyPr/>
        <a:lstStyle/>
        <a:p>
          <a:endParaRPr lang="tr-TR"/>
        </a:p>
      </dgm:t>
    </dgm:pt>
    <dgm:pt modelId="{CB04E6B8-F701-4467-9AF5-15DD1FE24DFB}" type="sibTrans" cxnId="{D1BDB4CC-EAC4-4FD0-B7A3-BF662D825E0A}">
      <dgm:prSet/>
      <dgm:spPr/>
      <dgm:t>
        <a:bodyPr/>
        <a:lstStyle/>
        <a:p>
          <a:endParaRPr lang="tr-TR"/>
        </a:p>
      </dgm:t>
    </dgm:pt>
    <dgm:pt modelId="{00A4B6B5-FE1E-40F5-B3A8-01493423F533}" type="pres">
      <dgm:prSet presAssocID="{65D95CD0-B4AC-4C35-B41B-07D818A514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43FD51D-5B4B-47D2-B40F-1FC7EE529DC2}" type="pres">
      <dgm:prSet presAssocID="{BBF79A33-C483-4300-8795-EF9EC7F163A5}" presName="root" presStyleCnt="0"/>
      <dgm:spPr/>
    </dgm:pt>
    <dgm:pt modelId="{EA52B3AD-CEB1-4011-B712-E9DE477ABA24}" type="pres">
      <dgm:prSet presAssocID="{BBF79A33-C483-4300-8795-EF9EC7F163A5}" presName="rootComposite" presStyleCnt="0"/>
      <dgm:spPr/>
    </dgm:pt>
    <dgm:pt modelId="{CC3ABEFC-B921-4A90-8581-576B8470181F}" type="pres">
      <dgm:prSet presAssocID="{BBF79A33-C483-4300-8795-EF9EC7F163A5}" presName="rootText" presStyleLbl="node1" presStyleIdx="0" presStyleCnt="2" custScaleX="180562" custLinFactNeighborX="-26840" custLinFactNeighborY="-89466"/>
      <dgm:spPr/>
      <dgm:t>
        <a:bodyPr/>
        <a:lstStyle/>
        <a:p>
          <a:endParaRPr lang="tr-TR"/>
        </a:p>
      </dgm:t>
    </dgm:pt>
    <dgm:pt modelId="{76F19606-1B94-4324-8352-1A70AAF49F04}" type="pres">
      <dgm:prSet presAssocID="{BBF79A33-C483-4300-8795-EF9EC7F163A5}" presName="rootConnector" presStyleLbl="node1" presStyleIdx="0" presStyleCnt="2"/>
      <dgm:spPr/>
      <dgm:t>
        <a:bodyPr/>
        <a:lstStyle/>
        <a:p>
          <a:endParaRPr lang="tr-TR"/>
        </a:p>
      </dgm:t>
    </dgm:pt>
    <dgm:pt modelId="{D4C59170-912F-44D9-BFAD-19965EE74DFC}" type="pres">
      <dgm:prSet presAssocID="{BBF79A33-C483-4300-8795-EF9EC7F163A5}" presName="childShape" presStyleCnt="0"/>
      <dgm:spPr/>
    </dgm:pt>
    <dgm:pt modelId="{3C3BFB45-DAFD-4ACB-9651-812440BB615F}" type="pres">
      <dgm:prSet presAssocID="{3632EEBC-9C3B-404A-9714-B910C425BF84}" presName="root" presStyleCnt="0"/>
      <dgm:spPr/>
    </dgm:pt>
    <dgm:pt modelId="{3C34D57E-1CA3-44FB-893A-6EA896988BC6}" type="pres">
      <dgm:prSet presAssocID="{3632EEBC-9C3B-404A-9714-B910C425BF84}" presName="rootComposite" presStyleCnt="0"/>
      <dgm:spPr/>
    </dgm:pt>
    <dgm:pt modelId="{B0E93DF8-FECA-41CB-890C-137112A59D48}" type="pres">
      <dgm:prSet presAssocID="{3632EEBC-9C3B-404A-9714-B910C425BF84}" presName="rootText" presStyleLbl="node1" presStyleIdx="1" presStyleCnt="2" custScaleX="152303" custLinFactX="7360" custLinFactNeighborX="100000" custLinFactNeighborY="-34"/>
      <dgm:spPr/>
      <dgm:t>
        <a:bodyPr/>
        <a:lstStyle/>
        <a:p>
          <a:endParaRPr lang="tr-TR"/>
        </a:p>
      </dgm:t>
    </dgm:pt>
    <dgm:pt modelId="{1E6376E5-2DED-4BB5-A3D9-0BA32FCE41B3}" type="pres">
      <dgm:prSet presAssocID="{3632EEBC-9C3B-404A-9714-B910C425BF84}" presName="rootConnector" presStyleLbl="node1" presStyleIdx="1" presStyleCnt="2"/>
      <dgm:spPr/>
      <dgm:t>
        <a:bodyPr/>
        <a:lstStyle/>
        <a:p>
          <a:endParaRPr lang="tr-TR"/>
        </a:p>
      </dgm:t>
    </dgm:pt>
    <dgm:pt modelId="{F737E3B6-17EA-4FD4-A7D9-3FF65E768919}" type="pres">
      <dgm:prSet presAssocID="{3632EEBC-9C3B-404A-9714-B910C425BF84}" presName="childShape" presStyleCnt="0"/>
      <dgm:spPr/>
    </dgm:pt>
  </dgm:ptLst>
  <dgm:cxnLst>
    <dgm:cxn modelId="{8E80B9A4-6A39-42ED-91BA-0FC21D174180}" type="presOf" srcId="{3632EEBC-9C3B-404A-9714-B910C425BF84}" destId="{B0E93DF8-FECA-41CB-890C-137112A59D48}" srcOrd="0" destOrd="0" presId="urn:microsoft.com/office/officeart/2005/8/layout/hierarchy3"/>
    <dgm:cxn modelId="{D1BDB4CC-EAC4-4FD0-B7A3-BF662D825E0A}" srcId="{65D95CD0-B4AC-4C35-B41B-07D818A51435}" destId="{3632EEBC-9C3B-404A-9714-B910C425BF84}" srcOrd="1" destOrd="0" parTransId="{7F9574AB-D46D-4891-AD3C-A1DA9F5C3F2F}" sibTransId="{CB04E6B8-F701-4467-9AF5-15DD1FE24DFB}"/>
    <dgm:cxn modelId="{CA58C20B-69FA-4433-8F1B-9E947B8664A1}" type="presOf" srcId="{BBF79A33-C483-4300-8795-EF9EC7F163A5}" destId="{76F19606-1B94-4324-8352-1A70AAF49F04}" srcOrd="1" destOrd="0" presId="urn:microsoft.com/office/officeart/2005/8/layout/hierarchy3"/>
    <dgm:cxn modelId="{0F053103-DD0D-4F65-A026-1543A4B01B85}" type="presOf" srcId="{3632EEBC-9C3B-404A-9714-B910C425BF84}" destId="{1E6376E5-2DED-4BB5-A3D9-0BA32FCE41B3}" srcOrd="1" destOrd="0" presId="urn:microsoft.com/office/officeart/2005/8/layout/hierarchy3"/>
    <dgm:cxn modelId="{57268753-5FB8-474D-B52E-C0BA28ABE839}" type="presOf" srcId="{BBF79A33-C483-4300-8795-EF9EC7F163A5}" destId="{CC3ABEFC-B921-4A90-8581-576B8470181F}" srcOrd="0" destOrd="0" presId="urn:microsoft.com/office/officeart/2005/8/layout/hierarchy3"/>
    <dgm:cxn modelId="{3E291E0C-AD74-4CEA-A0D0-42F0861A36DA}" type="presOf" srcId="{65D95CD0-B4AC-4C35-B41B-07D818A51435}" destId="{00A4B6B5-FE1E-40F5-B3A8-01493423F533}" srcOrd="0" destOrd="0" presId="urn:microsoft.com/office/officeart/2005/8/layout/hierarchy3"/>
    <dgm:cxn modelId="{8C9F4033-00C1-4228-AEC0-E269A4E5AE76}" srcId="{65D95CD0-B4AC-4C35-B41B-07D818A51435}" destId="{BBF79A33-C483-4300-8795-EF9EC7F163A5}" srcOrd="0" destOrd="0" parTransId="{F80836C6-D725-4492-A365-16ED0AE7FF0F}" sibTransId="{CB5F11BE-9171-4E81-BCA5-028DBCDAEFC3}"/>
    <dgm:cxn modelId="{0FFE6A85-12D2-4FD2-8560-E9C5FCDC71B7}" type="presParOf" srcId="{00A4B6B5-FE1E-40F5-B3A8-01493423F533}" destId="{F43FD51D-5B4B-47D2-B40F-1FC7EE529DC2}" srcOrd="0" destOrd="0" presId="urn:microsoft.com/office/officeart/2005/8/layout/hierarchy3"/>
    <dgm:cxn modelId="{D3D5D25A-9CBD-4979-ACA5-FE257EF29384}" type="presParOf" srcId="{F43FD51D-5B4B-47D2-B40F-1FC7EE529DC2}" destId="{EA52B3AD-CEB1-4011-B712-E9DE477ABA24}" srcOrd="0" destOrd="0" presId="urn:microsoft.com/office/officeart/2005/8/layout/hierarchy3"/>
    <dgm:cxn modelId="{6013C917-B918-4E68-95BD-1F834C75FDD5}" type="presParOf" srcId="{EA52B3AD-CEB1-4011-B712-E9DE477ABA24}" destId="{CC3ABEFC-B921-4A90-8581-576B8470181F}" srcOrd="0" destOrd="0" presId="urn:microsoft.com/office/officeart/2005/8/layout/hierarchy3"/>
    <dgm:cxn modelId="{A62A4E31-E2CD-406B-B4EF-D77BB0CF0794}" type="presParOf" srcId="{EA52B3AD-CEB1-4011-B712-E9DE477ABA24}" destId="{76F19606-1B94-4324-8352-1A70AAF49F04}" srcOrd="1" destOrd="0" presId="urn:microsoft.com/office/officeart/2005/8/layout/hierarchy3"/>
    <dgm:cxn modelId="{403A6DDF-E17D-437D-90C8-0820ABDAD8ED}" type="presParOf" srcId="{F43FD51D-5B4B-47D2-B40F-1FC7EE529DC2}" destId="{D4C59170-912F-44D9-BFAD-19965EE74DFC}" srcOrd="1" destOrd="0" presId="urn:microsoft.com/office/officeart/2005/8/layout/hierarchy3"/>
    <dgm:cxn modelId="{AE857970-1FC8-4AD7-BDC2-834CE3F5E0A2}" type="presParOf" srcId="{00A4B6B5-FE1E-40F5-B3A8-01493423F533}" destId="{3C3BFB45-DAFD-4ACB-9651-812440BB615F}" srcOrd="1" destOrd="0" presId="urn:microsoft.com/office/officeart/2005/8/layout/hierarchy3"/>
    <dgm:cxn modelId="{9FC64354-3AED-413C-BF80-8B5093011A30}" type="presParOf" srcId="{3C3BFB45-DAFD-4ACB-9651-812440BB615F}" destId="{3C34D57E-1CA3-44FB-893A-6EA896988BC6}" srcOrd="0" destOrd="0" presId="urn:microsoft.com/office/officeart/2005/8/layout/hierarchy3"/>
    <dgm:cxn modelId="{4C2780C6-FDEA-44D0-A567-4CAEF4C63F42}" type="presParOf" srcId="{3C34D57E-1CA3-44FB-893A-6EA896988BC6}" destId="{B0E93DF8-FECA-41CB-890C-137112A59D48}" srcOrd="0" destOrd="0" presId="urn:microsoft.com/office/officeart/2005/8/layout/hierarchy3"/>
    <dgm:cxn modelId="{4CA49584-AF88-456F-A531-7C74A8D16409}" type="presParOf" srcId="{3C34D57E-1CA3-44FB-893A-6EA896988BC6}" destId="{1E6376E5-2DED-4BB5-A3D9-0BA32FCE41B3}" srcOrd="1" destOrd="0" presId="urn:microsoft.com/office/officeart/2005/8/layout/hierarchy3"/>
    <dgm:cxn modelId="{A04952AF-81D0-4A9B-A86F-795A53EE6F84}" type="presParOf" srcId="{3C3BFB45-DAFD-4ACB-9651-812440BB615F}" destId="{F737E3B6-17EA-4FD4-A7D9-3FF65E7689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7C39B4-CE26-4C10-BE17-0551311F4BD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E93D653-F9E0-42E0-B411-C44EA78BE47C}">
      <dgm:prSet/>
      <dgm:spPr/>
      <dgm:t>
        <a:bodyPr/>
        <a:lstStyle/>
        <a:p>
          <a:pPr algn="ctr" rtl="0"/>
          <a:r>
            <a:rPr lang="tr-TR" dirty="0" smtClean="0"/>
            <a:t>4 YILLIK (LİSANS)</a:t>
          </a:r>
        </a:p>
        <a:p>
          <a:pPr algn="ctr" rtl="0"/>
          <a:r>
            <a:rPr lang="tr-TR" dirty="0" smtClean="0"/>
            <a:t> İÇİN GEREKEN BARAJ PUAN UYGULAMASI</a:t>
          </a:r>
          <a:endParaRPr lang="tr-TR" dirty="0"/>
        </a:p>
      </dgm:t>
    </dgm:pt>
    <dgm:pt modelId="{38D354FA-915F-42C2-B4BD-996C658B38E9}" type="parTrans" cxnId="{B4E39765-0AF9-428E-AB3B-9C751F86F4DA}">
      <dgm:prSet/>
      <dgm:spPr/>
      <dgm:t>
        <a:bodyPr/>
        <a:lstStyle/>
        <a:p>
          <a:endParaRPr lang="tr-TR"/>
        </a:p>
      </dgm:t>
    </dgm:pt>
    <dgm:pt modelId="{AE6AC43D-C850-467E-BBAC-B8375C1DF842}" type="sibTrans" cxnId="{B4E39765-0AF9-428E-AB3B-9C751F86F4DA}">
      <dgm:prSet/>
      <dgm:spPr/>
      <dgm:t>
        <a:bodyPr/>
        <a:lstStyle/>
        <a:p>
          <a:endParaRPr lang="tr-TR"/>
        </a:p>
      </dgm:t>
    </dgm:pt>
    <dgm:pt modelId="{70F00FDC-6E99-477E-A342-A2233C24FB30}" type="pres">
      <dgm:prSet presAssocID="{2C7C39B4-CE26-4C10-BE17-0551311F4B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E5475D9-D238-4ED7-AD46-6F913E40125E}" type="pres">
      <dgm:prSet presAssocID="{DE93D653-F9E0-42E0-B411-C44EA78BE47C}" presName="parentText" presStyleLbl="node1" presStyleIdx="0" presStyleCnt="1" custLinFactNeighborY="-1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1CD4524-ABE1-4CDF-936F-85E6DECEE95B}" type="presOf" srcId="{DE93D653-F9E0-42E0-B411-C44EA78BE47C}" destId="{DE5475D9-D238-4ED7-AD46-6F913E40125E}" srcOrd="0" destOrd="0" presId="urn:microsoft.com/office/officeart/2005/8/layout/vList2"/>
    <dgm:cxn modelId="{B4E39765-0AF9-428E-AB3B-9C751F86F4DA}" srcId="{2C7C39B4-CE26-4C10-BE17-0551311F4BDD}" destId="{DE93D653-F9E0-42E0-B411-C44EA78BE47C}" srcOrd="0" destOrd="0" parTransId="{38D354FA-915F-42C2-B4BD-996C658B38E9}" sibTransId="{AE6AC43D-C850-467E-BBAC-B8375C1DF842}"/>
    <dgm:cxn modelId="{BDB363BC-2002-4B32-9850-028BB53A51FF}" type="presOf" srcId="{2C7C39B4-CE26-4C10-BE17-0551311F4BDD}" destId="{70F00FDC-6E99-477E-A342-A2233C24FB30}" srcOrd="0" destOrd="0" presId="urn:microsoft.com/office/officeart/2005/8/layout/vList2"/>
    <dgm:cxn modelId="{67F2A092-FA94-40B2-ACB0-BFE1C84AAC75}" type="presParOf" srcId="{70F00FDC-6E99-477E-A342-A2233C24FB30}" destId="{DE5475D9-D238-4ED7-AD46-6F913E4012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940F18-8627-440A-AFAD-A5AE36B3E607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320AA66-AA1A-4344-879B-7A91A85B7DFD}">
      <dgm:prSet phldrT="[Metin]"/>
      <dgm:spPr/>
      <dgm:t>
        <a:bodyPr/>
        <a:lstStyle/>
        <a:p>
          <a:r>
            <a:rPr lang="tr-TR" dirty="0" smtClean="0"/>
            <a:t>HANGİ PUAN TÜRÜ</a:t>
          </a:r>
          <a:endParaRPr lang="tr-TR" dirty="0"/>
        </a:p>
      </dgm:t>
    </dgm:pt>
    <dgm:pt modelId="{374BA45D-FB45-4110-993C-A830FB33B91E}" type="parTrans" cxnId="{B6CC5552-8408-4DB8-8386-73C9C7B1596C}">
      <dgm:prSet/>
      <dgm:spPr/>
      <dgm:t>
        <a:bodyPr/>
        <a:lstStyle/>
        <a:p>
          <a:endParaRPr lang="tr-TR"/>
        </a:p>
      </dgm:t>
    </dgm:pt>
    <dgm:pt modelId="{61FE2F04-1289-4763-9B7F-198BDFBC6442}" type="sibTrans" cxnId="{B6CC5552-8408-4DB8-8386-73C9C7B1596C}">
      <dgm:prSet/>
      <dgm:spPr/>
      <dgm:t>
        <a:bodyPr/>
        <a:lstStyle/>
        <a:p>
          <a:endParaRPr lang="tr-TR"/>
        </a:p>
      </dgm:t>
    </dgm:pt>
    <dgm:pt modelId="{2E442F21-60ED-40C7-9CBE-4E8691C0D984}">
      <dgm:prSet phldrT="[Metin]"/>
      <dgm:spPr/>
      <dgm:t>
        <a:bodyPr/>
        <a:lstStyle/>
        <a:p>
          <a:r>
            <a:rPr lang="tr-TR" dirty="0" smtClean="0"/>
            <a:t>HANGİ MESLEK</a:t>
          </a:r>
          <a:endParaRPr lang="tr-TR" dirty="0"/>
        </a:p>
      </dgm:t>
    </dgm:pt>
    <dgm:pt modelId="{220923ED-40F7-49F9-ADEA-6EE098E74E0E}" type="parTrans" cxnId="{16C27C22-EA0F-4F44-B1BD-3A64E64F99FA}">
      <dgm:prSet/>
      <dgm:spPr/>
      <dgm:t>
        <a:bodyPr/>
        <a:lstStyle/>
        <a:p>
          <a:endParaRPr lang="tr-TR"/>
        </a:p>
      </dgm:t>
    </dgm:pt>
    <dgm:pt modelId="{F56114A9-E4CF-4CC7-BEE7-F1D64ED140C5}" type="sibTrans" cxnId="{16C27C22-EA0F-4F44-B1BD-3A64E64F99FA}">
      <dgm:prSet/>
      <dgm:spPr/>
      <dgm:t>
        <a:bodyPr/>
        <a:lstStyle/>
        <a:p>
          <a:endParaRPr lang="tr-TR"/>
        </a:p>
      </dgm:t>
    </dgm:pt>
    <dgm:pt modelId="{92A992BD-4B54-438D-9FF2-D995B1CB5A27}" type="pres">
      <dgm:prSet presAssocID="{EC940F18-8627-440A-AFAD-A5AE36B3E6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FCC5E4A-539D-4718-9151-5D869197CE2F}" type="pres">
      <dgm:prSet presAssocID="{B320AA66-AA1A-4344-879B-7A91A85B7DFD}" presName="arrow" presStyleLbl="node1" presStyleIdx="0" presStyleCnt="2" custScaleX="1286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82BA5F-8896-45D5-8B69-99B4DF81CBAF}" type="pres">
      <dgm:prSet presAssocID="{2E442F21-60ED-40C7-9CBE-4E8691C0D984}" presName="arrow" presStyleLbl="node1" presStyleIdx="1" presStyleCnt="2" custScaleX="1213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6E3DDF-EE0C-4BB9-A4F2-D08BA97D887F}" type="presOf" srcId="{EC940F18-8627-440A-AFAD-A5AE36B3E607}" destId="{92A992BD-4B54-438D-9FF2-D995B1CB5A27}" srcOrd="0" destOrd="0" presId="urn:microsoft.com/office/officeart/2005/8/layout/arrow5"/>
    <dgm:cxn modelId="{60511A8F-116F-42B1-A2F7-A420B7748E8D}" type="presOf" srcId="{2E442F21-60ED-40C7-9CBE-4E8691C0D984}" destId="{0482BA5F-8896-45D5-8B69-99B4DF81CBAF}" srcOrd="0" destOrd="0" presId="urn:microsoft.com/office/officeart/2005/8/layout/arrow5"/>
    <dgm:cxn modelId="{16C27C22-EA0F-4F44-B1BD-3A64E64F99FA}" srcId="{EC940F18-8627-440A-AFAD-A5AE36B3E607}" destId="{2E442F21-60ED-40C7-9CBE-4E8691C0D984}" srcOrd="1" destOrd="0" parTransId="{220923ED-40F7-49F9-ADEA-6EE098E74E0E}" sibTransId="{F56114A9-E4CF-4CC7-BEE7-F1D64ED140C5}"/>
    <dgm:cxn modelId="{08AAE330-8CB2-4420-8BCA-33361DA078BA}" type="presOf" srcId="{B320AA66-AA1A-4344-879B-7A91A85B7DFD}" destId="{5FCC5E4A-539D-4718-9151-5D869197CE2F}" srcOrd="0" destOrd="0" presId="urn:microsoft.com/office/officeart/2005/8/layout/arrow5"/>
    <dgm:cxn modelId="{B6CC5552-8408-4DB8-8386-73C9C7B1596C}" srcId="{EC940F18-8627-440A-AFAD-A5AE36B3E607}" destId="{B320AA66-AA1A-4344-879B-7A91A85B7DFD}" srcOrd="0" destOrd="0" parTransId="{374BA45D-FB45-4110-993C-A830FB33B91E}" sibTransId="{61FE2F04-1289-4763-9B7F-198BDFBC6442}"/>
    <dgm:cxn modelId="{69391B5C-C2A9-4947-A0FB-4DF57B3A674F}" type="presParOf" srcId="{92A992BD-4B54-438D-9FF2-D995B1CB5A27}" destId="{5FCC5E4A-539D-4718-9151-5D869197CE2F}" srcOrd="0" destOrd="0" presId="urn:microsoft.com/office/officeart/2005/8/layout/arrow5"/>
    <dgm:cxn modelId="{65A17218-342F-4224-A5EB-79CE11DC4484}" type="presParOf" srcId="{92A992BD-4B54-438D-9FF2-D995B1CB5A27}" destId="{0482BA5F-8896-45D5-8B69-99B4DF81CBA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5B99B-6DD9-48D8-A614-2D5348485815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9EE5754E-5BDE-4D38-9001-C74045BE1631}" type="pres">
      <dgm:prSet presAssocID="{7865B99B-6DD9-48D8-A614-2D534848581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0B8F8597-D5AD-4C3E-ADC0-86E4C8B28278}" type="presOf" srcId="{7865B99B-6DD9-48D8-A614-2D5348485815}" destId="{9EE5754E-5BDE-4D38-9001-C74045BE163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3351F-2BB1-455A-9D19-626EE0496ECC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5FB6F6F-62E6-4D15-B1BD-4309C86715C0}" type="pres">
      <dgm:prSet presAssocID="{49A3351F-2BB1-455A-9D19-626EE0496EC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DB96FB92-A746-42E3-8BAC-1CA42F706001}" type="presOf" srcId="{49A3351F-2BB1-455A-9D19-626EE0496ECC}" destId="{85FB6F6F-62E6-4D15-B1BD-4309C86715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D88417-F8FB-4C69-AA84-76E975D1CF76}" type="doc">
      <dgm:prSet loTypeId="urn:microsoft.com/office/officeart/2005/8/layout/hProcess9" loCatId="process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1A3AFC89-8434-4E03-9BD4-F561DACF9BBC}">
      <dgm:prSet phldrT="[Metin]" custT="1"/>
      <dgm:spPr/>
      <dgm:t>
        <a:bodyPr/>
        <a:lstStyle/>
        <a:p>
          <a:r>
            <a:rPr lang="tr-TR" sz="2000" b="1" i="1" dirty="0" smtClean="0"/>
            <a:t>TYT- TÜRKÇE</a:t>
          </a:r>
          <a:endParaRPr lang="tr-TR" sz="2000" b="1" i="1" dirty="0"/>
        </a:p>
      </dgm:t>
    </dgm:pt>
    <dgm:pt modelId="{A9C06832-4BB4-40D7-BC73-34136E620580}" type="parTrans" cxnId="{791E320D-D41A-4404-A224-219FF05928DF}">
      <dgm:prSet/>
      <dgm:spPr/>
      <dgm:t>
        <a:bodyPr/>
        <a:lstStyle/>
        <a:p>
          <a:endParaRPr lang="tr-TR"/>
        </a:p>
      </dgm:t>
    </dgm:pt>
    <dgm:pt modelId="{63CD2D5A-02CD-4ACC-9F34-E5873AF34813}" type="sibTrans" cxnId="{791E320D-D41A-4404-A224-219FF05928DF}">
      <dgm:prSet/>
      <dgm:spPr/>
      <dgm:t>
        <a:bodyPr/>
        <a:lstStyle/>
        <a:p>
          <a:endParaRPr lang="tr-TR"/>
        </a:p>
      </dgm:t>
    </dgm:pt>
    <dgm:pt modelId="{A69E1645-6E20-42F0-9B9E-E83D606C632D}">
      <dgm:prSet phldrT="[Metin]" custT="1"/>
      <dgm:spPr/>
      <dgm:t>
        <a:bodyPr/>
        <a:lstStyle/>
        <a:p>
          <a:r>
            <a:rPr lang="tr-TR" sz="2000" dirty="0" smtClean="0"/>
            <a:t>Okuduğunu anlama yorumlama</a:t>
          </a:r>
          <a:endParaRPr lang="tr-TR" sz="2000" dirty="0"/>
        </a:p>
      </dgm:t>
    </dgm:pt>
    <dgm:pt modelId="{7A1F74FA-C848-42EA-AC06-EE63AB8956B9}" type="parTrans" cxnId="{24F8BFFD-0DF9-49CC-BD99-F18088424042}">
      <dgm:prSet/>
      <dgm:spPr/>
      <dgm:t>
        <a:bodyPr/>
        <a:lstStyle/>
        <a:p>
          <a:endParaRPr lang="tr-TR"/>
        </a:p>
      </dgm:t>
    </dgm:pt>
    <dgm:pt modelId="{2E877242-3D41-4A70-9461-DC969DCBB7CA}" type="sibTrans" cxnId="{24F8BFFD-0DF9-49CC-BD99-F18088424042}">
      <dgm:prSet/>
      <dgm:spPr/>
      <dgm:t>
        <a:bodyPr/>
        <a:lstStyle/>
        <a:p>
          <a:endParaRPr lang="tr-TR"/>
        </a:p>
      </dgm:t>
    </dgm:pt>
    <dgm:pt modelId="{08840DA4-DB08-4454-B55A-5EC08CD0771D}">
      <dgm:prSet phldrT="[Metin]" custT="1"/>
      <dgm:spPr/>
      <dgm:t>
        <a:bodyPr/>
        <a:lstStyle/>
        <a:p>
          <a:r>
            <a:rPr lang="tr-TR" sz="2000" dirty="0" smtClean="0"/>
            <a:t>Kelime Haznesi</a:t>
          </a:r>
          <a:endParaRPr lang="tr-TR" sz="2000" dirty="0"/>
        </a:p>
      </dgm:t>
    </dgm:pt>
    <dgm:pt modelId="{22951A2E-E67F-41A2-8924-0F4C70535764}" type="parTrans" cxnId="{DC4F26A0-A6D6-4B54-8FD8-15B7F014B8E4}">
      <dgm:prSet/>
      <dgm:spPr/>
      <dgm:t>
        <a:bodyPr/>
        <a:lstStyle/>
        <a:p>
          <a:endParaRPr lang="tr-TR"/>
        </a:p>
      </dgm:t>
    </dgm:pt>
    <dgm:pt modelId="{6C9D2C8E-E1F3-4AA8-A89B-77FFF73822E7}" type="sibTrans" cxnId="{DC4F26A0-A6D6-4B54-8FD8-15B7F014B8E4}">
      <dgm:prSet/>
      <dgm:spPr/>
      <dgm:t>
        <a:bodyPr/>
        <a:lstStyle/>
        <a:p>
          <a:endParaRPr lang="tr-TR"/>
        </a:p>
      </dgm:t>
    </dgm:pt>
    <dgm:pt modelId="{B71FA50B-F539-4F25-B412-8E2196BBE347}">
      <dgm:prSet phldrT="[Metin]" custT="1"/>
      <dgm:spPr/>
      <dgm:t>
        <a:bodyPr/>
        <a:lstStyle/>
        <a:p>
          <a:r>
            <a:rPr lang="tr-TR" sz="2000" b="1" i="1" dirty="0" smtClean="0"/>
            <a:t>TYT- MATEMATİK</a:t>
          </a:r>
          <a:endParaRPr lang="tr-TR" sz="2000" b="1" i="1" dirty="0"/>
        </a:p>
      </dgm:t>
    </dgm:pt>
    <dgm:pt modelId="{EDD4B555-A0B8-4890-AD85-7DD808E2A9A5}" type="parTrans" cxnId="{16DEEC60-279D-44D5-8A7B-60B390D8D099}">
      <dgm:prSet/>
      <dgm:spPr/>
      <dgm:t>
        <a:bodyPr/>
        <a:lstStyle/>
        <a:p>
          <a:endParaRPr lang="tr-TR"/>
        </a:p>
      </dgm:t>
    </dgm:pt>
    <dgm:pt modelId="{7D6CB700-94C4-4B70-BE0A-9B243842FD99}" type="sibTrans" cxnId="{16DEEC60-279D-44D5-8A7B-60B390D8D099}">
      <dgm:prSet/>
      <dgm:spPr/>
      <dgm:t>
        <a:bodyPr/>
        <a:lstStyle/>
        <a:p>
          <a:endParaRPr lang="tr-TR"/>
        </a:p>
      </dgm:t>
    </dgm:pt>
    <dgm:pt modelId="{40EE3328-791C-42B0-B201-B631EBF2DDFC}">
      <dgm:prSet phldrT="[Metin]" custT="1"/>
      <dgm:spPr/>
      <dgm:t>
        <a:bodyPr/>
        <a:lstStyle/>
        <a:p>
          <a:r>
            <a:rPr lang="tr-TR" sz="2000" dirty="0" smtClean="0"/>
            <a:t>Temel Matematik Kavramlarını kullanma </a:t>
          </a:r>
          <a:endParaRPr lang="tr-TR" sz="2000" dirty="0"/>
        </a:p>
      </dgm:t>
    </dgm:pt>
    <dgm:pt modelId="{B4FC2ECF-26B8-4FC1-B5BA-9C5279AEF3EF}" type="parTrans" cxnId="{6C804391-332B-41F7-A888-5973002D3AB3}">
      <dgm:prSet/>
      <dgm:spPr/>
      <dgm:t>
        <a:bodyPr/>
        <a:lstStyle/>
        <a:p>
          <a:endParaRPr lang="tr-TR"/>
        </a:p>
      </dgm:t>
    </dgm:pt>
    <dgm:pt modelId="{6B4CA480-0142-49D3-9658-99ACE9DDBF72}" type="sibTrans" cxnId="{6C804391-332B-41F7-A888-5973002D3AB3}">
      <dgm:prSet/>
      <dgm:spPr/>
      <dgm:t>
        <a:bodyPr/>
        <a:lstStyle/>
        <a:p>
          <a:endParaRPr lang="tr-TR"/>
        </a:p>
      </dgm:t>
    </dgm:pt>
    <dgm:pt modelId="{5149B19D-A1DF-40CC-91DE-5ACD52AC0C54}">
      <dgm:prSet phldrT="[Metin]" custT="1"/>
      <dgm:spPr/>
      <dgm:t>
        <a:bodyPr/>
        <a:lstStyle/>
        <a:p>
          <a:r>
            <a:rPr lang="tr-TR" sz="2000" dirty="0" smtClean="0"/>
            <a:t>Soyut işlemler yapma</a:t>
          </a:r>
          <a:endParaRPr lang="tr-TR" sz="2000" dirty="0"/>
        </a:p>
      </dgm:t>
    </dgm:pt>
    <dgm:pt modelId="{61249478-A832-4817-8B35-DA715966EAFF}" type="parTrans" cxnId="{7F20377C-643E-4F37-85C9-B0E1E39C8B3F}">
      <dgm:prSet/>
      <dgm:spPr/>
      <dgm:t>
        <a:bodyPr/>
        <a:lstStyle/>
        <a:p>
          <a:endParaRPr lang="tr-TR"/>
        </a:p>
      </dgm:t>
    </dgm:pt>
    <dgm:pt modelId="{D7ADC644-430A-404D-ABFF-257D7EE9B401}" type="sibTrans" cxnId="{7F20377C-643E-4F37-85C9-B0E1E39C8B3F}">
      <dgm:prSet/>
      <dgm:spPr/>
      <dgm:t>
        <a:bodyPr/>
        <a:lstStyle/>
        <a:p>
          <a:endParaRPr lang="tr-TR"/>
        </a:p>
      </dgm:t>
    </dgm:pt>
    <dgm:pt modelId="{3306EE5F-6AEA-4A92-8B2A-2F7415AD461E}">
      <dgm:prSet phldrT="[Metin]" custT="1"/>
      <dgm:spPr/>
      <dgm:t>
        <a:bodyPr/>
        <a:lstStyle/>
        <a:p>
          <a:r>
            <a:rPr lang="tr-TR" sz="2000" dirty="0" smtClean="0"/>
            <a:t>İmla Kuralları</a:t>
          </a:r>
          <a:endParaRPr lang="tr-TR" sz="2000" dirty="0"/>
        </a:p>
      </dgm:t>
    </dgm:pt>
    <dgm:pt modelId="{40B828FC-B296-440C-B0AD-84F9493C8984}" type="parTrans" cxnId="{9245EDE6-BD38-48D4-9747-EE2679E56485}">
      <dgm:prSet/>
      <dgm:spPr/>
      <dgm:t>
        <a:bodyPr/>
        <a:lstStyle/>
        <a:p>
          <a:endParaRPr lang="tr-TR"/>
        </a:p>
      </dgm:t>
    </dgm:pt>
    <dgm:pt modelId="{9A87E082-6E07-41F4-ABA1-74E4F931F8E3}" type="sibTrans" cxnId="{9245EDE6-BD38-48D4-9747-EE2679E56485}">
      <dgm:prSet/>
      <dgm:spPr/>
      <dgm:t>
        <a:bodyPr/>
        <a:lstStyle/>
        <a:p>
          <a:endParaRPr lang="tr-TR"/>
        </a:p>
      </dgm:t>
    </dgm:pt>
    <dgm:pt modelId="{3BCAB7DF-2F81-43EC-AA88-34DB45D61416}">
      <dgm:prSet phldrT="[Metin]" custT="1"/>
      <dgm:spPr/>
      <dgm:t>
        <a:bodyPr/>
        <a:lstStyle/>
        <a:p>
          <a:r>
            <a:rPr lang="tr-TR" sz="2000" dirty="0" smtClean="0"/>
            <a:t>Cümle Bilgisi</a:t>
          </a:r>
          <a:endParaRPr lang="tr-TR" sz="2000" dirty="0"/>
        </a:p>
      </dgm:t>
    </dgm:pt>
    <dgm:pt modelId="{04E09C53-37B0-409C-B8AA-5268EDA3CC0E}" type="parTrans" cxnId="{36777899-6C0D-4DFA-8AC5-8DCB15B8426A}">
      <dgm:prSet/>
      <dgm:spPr/>
      <dgm:t>
        <a:bodyPr/>
        <a:lstStyle/>
        <a:p>
          <a:endParaRPr lang="tr-TR"/>
        </a:p>
      </dgm:t>
    </dgm:pt>
    <dgm:pt modelId="{38F7DB98-EA89-435A-98CA-A084F123A0DA}" type="sibTrans" cxnId="{36777899-6C0D-4DFA-8AC5-8DCB15B8426A}">
      <dgm:prSet/>
      <dgm:spPr/>
      <dgm:t>
        <a:bodyPr/>
        <a:lstStyle/>
        <a:p>
          <a:endParaRPr lang="tr-TR"/>
        </a:p>
      </dgm:t>
    </dgm:pt>
    <dgm:pt modelId="{0A7C89EA-D99F-45E6-9B18-07F53300C36F}">
      <dgm:prSet phldrT="[Metin]" custT="1"/>
      <dgm:spPr/>
      <dgm:t>
        <a:bodyPr/>
        <a:lstStyle/>
        <a:p>
          <a:r>
            <a:rPr lang="tr-TR" sz="2000" dirty="0" smtClean="0"/>
            <a:t>İşlemleri günlük hayatta uygulama becerileri</a:t>
          </a:r>
          <a:endParaRPr lang="tr-TR" sz="2000" dirty="0"/>
        </a:p>
      </dgm:t>
    </dgm:pt>
    <dgm:pt modelId="{CBDEDE0A-E6E2-4485-A512-7499B9FB19B7}" type="parTrans" cxnId="{65BC8B6F-AB07-4FC1-A2A6-631EB9E97082}">
      <dgm:prSet/>
      <dgm:spPr/>
      <dgm:t>
        <a:bodyPr/>
        <a:lstStyle/>
        <a:p>
          <a:endParaRPr lang="tr-TR"/>
        </a:p>
      </dgm:t>
    </dgm:pt>
    <dgm:pt modelId="{C5AAF78E-044A-4811-B989-EB43EA591E3A}" type="sibTrans" cxnId="{65BC8B6F-AB07-4FC1-A2A6-631EB9E97082}">
      <dgm:prSet/>
      <dgm:spPr/>
      <dgm:t>
        <a:bodyPr/>
        <a:lstStyle/>
        <a:p>
          <a:endParaRPr lang="tr-TR"/>
        </a:p>
      </dgm:t>
    </dgm:pt>
    <dgm:pt modelId="{C94D00CE-99C5-4926-9AF0-3E565F5CF58C}" type="pres">
      <dgm:prSet presAssocID="{AED88417-F8FB-4C69-AA84-76E975D1CF7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AB058D3-9539-49A5-BAB5-3EBDE0EEE356}" type="pres">
      <dgm:prSet presAssocID="{AED88417-F8FB-4C69-AA84-76E975D1CF76}" presName="arrow" presStyleLbl="bgShp" presStyleIdx="0" presStyleCnt="1" custScaleX="71267" custScaleY="58921" custLinFactNeighborX="13095" custLinFactNeighborY="-55282"/>
      <dgm:spPr/>
      <dgm:t>
        <a:bodyPr/>
        <a:lstStyle/>
        <a:p>
          <a:endParaRPr lang="tr-TR"/>
        </a:p>
      </dgm:t>
    </dgm:pt>
    <dgm:pt modelId="{15BB61EB-B2A1-4096-96DA-6E1B66A8CEDA}" type="pres">
      <dgm:prSet presAssocID="{AED88417-F8FB-4C69-AA84-76E975D1CF76}" presName="linearProcess" presStyleCnt="0"/>
      <dgm:spPr/>
      <dgm:t>
        <a:bodyPr/>
        <a:lstStyle/>
        <a:p>
          <a:endParaRPr lang="tr-TR"/>
        </a:p>
      </dgm:t>
    </dgm:pt>
    <dgm:pt modelId="{F83DE022-5EB5-485B-A28C-A23525321E99}" type="pres">
      <dgm:prSet presAssocID="{1A3AFC89-8434-4E03-9BD4-F561DACF9BBC}" presName="textNode" presStyleLbl="node1" presStyleIdx="0" presStyleCnt="2" custScaleX="535064" custScaleY="80309" custLinFactY="-3734" custLinFactNeighborX="-5489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90C84A-CA7C-4634-9FD6-DB4D0C68654B}" type="pres">
      <dgm:prSet presAssocID="{63CD2D5A-02CD-4ACC-9F34-E5873AF34813}" presName="sibTrans" presStyleCnt="0"/>
      <dgm:spPr/>
      <dgm:t>
        <a:bodyPr/>
        <a:lstStyle/>
        <a:p>
          <a:endParaRPr lang="tr-TR"/>
        </a:p>
      </dgm:t>
    </dgm:pt>
    <dgm:pt modelId="{981509DD-0994-4D7F-96DB-2BEF38643F9A}" type="pres">
      <dgm:prSet presAssocID="{B71FA50B-F539-4F25-B412-8E2196BBE347}" presName="textNode" presStyleLbl="node1" presStyleIdx="1" presStyleCnt="2" custScaleX="652821" custScaleY="80689" custLinFactNeighborX="16763" custLinFactNeighborY="-88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91E320D-D41A-4404-A224-219FF05928DF}" srcId="{AED88417-F8FB-4C69-AA84-76E975D1CF76}" destId="{1A3AFC89-8434-4E03-9BD4-F561DACF9BBC}" srcOrd="0" destOrd="0" parTransId="{A9C06832-4BB4-40D7-BC73-34136E620580}" sibTransId="{63CD2D5A-02CD-4ACC-9F34-E5873AF34813}"/>
    <dgm:cxn modelId="{16DEEC60-279D-44D5-8A7B-60B390D8D099}" srcId="{AED88417-F8FB-4C69-AA84-76E975D1CF76}" destId="{B71FA50B-F539-4F25-B412-8E2196BBE347}" srcOrd="1" destOrd="0" parTransId="{EDD4B555-A0B8-4890-AD85-7DD808E2A9A5}" sibTransId="{7D6CB700-94C4-4B70-BE0A-9B243842FD99}"/>
    <dgm:cxn modelId="{203F164D-36BE-45CD-9C74-B7FA2AB9E818}" type="presOf" srcId="{08840DA4-DB08-4454-B55A-5EC08CD0771D}" destId="{F83DE022-5EB5-485B-A28C-A23525321E99}" srcOrd="0" destOrd="2" presId="urn:microsoft.com/office/officeart/2005/8/layout/hProcess9"/>
    <dgm:cxn modelId="{9245EDE6-BD38-48D4-9747-EE2679E56485}" srcId="{1A3AFC89-8434-4E03-9BD4-F561DACF9BBC}" destId="{3306EE5F-6AEA-4A92-8B2A-2F7415AD461E}" srcOrd="2" destOrd="0" parTransId="{40B828FC-B296-440C-B0AD-84F9493C8984}" sibTransId="{9A87E082-6E07-41F4-ABA1-74E4F931F8E3}"/>
    <dgm:cxn modelId="{6C804391-332B-41F7-A888-5973002D3AB3}" srcId="{B71FA50B-F539-4F25-B412-8E2196BBE347}" destId="{40EE3328-791C-42B0-B201-B631EBF2DDFC}" srcOrd="0" destOrd="0" parTransId="{B4FC2ECF-26B8-4FC1-B5BA-9C5279AEF3EF}" sibTransId="{6B4CA480-0142-49D3-9658-99ACE9DDBF72}"/>
    <dgm:cxn modelId="{990E7A16-1596-491C-A367-E7BE89C857C8}" type="presOf" srcId="{AED88417-F8FB-4C69-AA84-76E975D1CF76}" destId="{C94D00CE-99C5-4926-9AF0-3E565F5CF58C}" srcOrd="0" destOrd="0" presId="urn:microsoft.com/office/officeart/2005/8/layout/hProcess9"/>
    <dgm:cxn modelId="{36777899-6C0D-4DFA-8AC5-8DCB15B8426A}" srcId="{1A3AFC89-8434-4E03-9BD4-F561DACF9BBC}" destId="{3BCAB7DF-2F81-43EC-AA88-34DB45D61416}" srcOrd="3" destOrd="0" parTransId="{04E09C53-37B0-409C-B8AA-5268EDA3CC0E}" sibTransId="{38F7DB98-EA89-435A-98CA-A084F123A0DA}"/>
    <dgm:cxn modelId="{24F8BFFD-0DF9-49CC-BD99-F18088424042}" srcId="{1A3AFC89-8434-4E03-9BD4-F561DACF9BBC}" destId="{A69E1645-6E20-42F0-9B9E-E83D606C632D}" srcOrd="0" destOrd="0" parTransId="{7A1F74FA-C848-42EA-AC06-EE63AB8956B9}" sibTransId="{2E877242-3D41-4A70-9461-DC969DCBB7CA}"/>
    <dgm:cxn modelId="{6EB718E8-02E2-46BE-A1CC-31705475DF7E}" type="presOf" srcId="{5149B19D-A1DF-40CC-91DE-5ACD52AC0C54}" destId="{981509DD-0994-4D7F-96DB-2BEF38643F9A}" srcOrd="0" destOrd="2" presId="urn:microsoft.com/office/officeart/2005/8/layout/hProcess9"/>
    <dgm:cxn modelId="{4EED6B8D-5FEB-4368-ABFE-5F41B5798A08}" type="presOf" srcId="{3306EE5F-6AEA-4A92-8B2A-2F7415AD461E}" destId="{F83DE022-5EB5-485B-A28C-A23525321E99}" srcOrd="0" destOrd="3" presId="urn:microsoft.com/office/officeart/2005/8/layout/hProcess9"/>
    <dgm:cxn modelId="{65BC8B6F-AB07-4FC1-A2A6-631EB9E97082}" srcId="{B71FA50B-F539-4F25-B412-8E2196BBE347}" destId="{0A7C89EA-D99F-45E6-9B18-07F53300C36F}" srcOrd="2" destOrd="0" parTransId="{CBDEDE0A-E6E2-4485-A512-7499B9FB19B7}" sibTransId="{C5AAF78E-044A-4811-B989-EB43EA591E3A}"/>
    <dgm:cxn modelId="{772990EC-91C7-454F-BA15-4A70BCACADF5}" type="presOf" srcId="{3BCAB7DF-2F81-43EC-AA88-34DB45D61416}" destId="{F83DE022-5EB5-485B-A28C-A23525321E99}" srcOrd="0" destOrd="4" presId="urn:microsoft.com/office/officeart/2005/8/layout/hProcess9"/>
    <dgm:cxn modelId="{EBFE0D90-CDB2-429A-B1DB-A29F851DD513}" type="presOf" srcId="{A69E1645-6E20-42F0-9B9E-E83D606C632D}" destId="{F83DE022-5EB5-485B-A28C-A23525321E99}" srcOrd="0" destOrd="1" presId="urn:microsoft.com/office/officeart/2005/8/layout/hProcess9"/>
    <dgm:cxn modelId="{F547E0B4-C9A0-4D1F-92B8-9EE80C10A0FC}" type="presOf" srcId="{1A3AFC89-8434-4E03-9BD4-F561DACF9BBC}" destId="{F83DE022-5EB5-485B-A28C-A23525321E99}" srcOrd="0" destOrd="0" presId="urn:microsoft.com/office/officeart/2005/8/layout/hProcess9"/>
    <dgm:cxn modelId="{3E2E4A20-8A11-4EE4-9CB2-D0D043C4BC86}" type="presOf" srcId="{B71FA50B-F539-4F25-B412-8E2196BBE347}" destId="{981509DD-0994-4D7F-96DB-2BEF38643F9A}" srcOrd="0" destOrd="0" presId="urn:microsoft.com/office/officeart/2005/8/layout/hProcess9"/>
    <dgm:cxn modelId="{DC4F26A0-A6D6-4B54-8FD8-15B7F014B8E4}" srcId="{1A3AFC89-8434-4E03-9BD4-F561DACF9BBC}" destId="{08840DA4-DB08-4454-B55A-5EC08CD0771D}" srcOrd="1" destOrd="0" parTransId="{22951A2E-E67F-41A2-8924-0F4C70535764}" sibTransId="{6C9D2C8E-E1F3-4AA8-A89B-77FFF73822E7}"/>
    <dgm:cxn modelId="{8BB4F641-3F81-4706-AF3C-023CE22062E8}" type="presOf" srcId="{0A7C89EA-D99F-45E6-9B18-07F53300C36F}" destId="{981509DD-0994-4D7F-96DB-2BEF38643F9A}" srcOrd="0" destOrd="3" presId="urn:microsoft.com/office/officeart/2005/8/layout/hProcess9"/>
    <dgm:cxn modelId="{A836AFC2-1827-4932-A62E-92A141D4C159}" type="presOf" srcId="{40EE3328-791C-42B0-B201-B631EBF2DDFC}" destId="{981509DD-0994-4D7F-96DB-2BEF38643F9A}" srcOrd="0" destOrd="1" presId="urn:microsoft.com/office/officeart/2005/8/layout/hProcess9"/>
    <dgm:cxn modelId="{7F20377C-643E-4F37-85C9-B0E1E39C8B3F}" srcId="{B71FA50B-F539-4F25-B412-8E2196BBE347}" destId="{5149B19D-A1DF-40CC-91DE-5ACD52AC0C54}" srcOrd="1" destOrd="0" parTransId="{61249478-A832-4817-8B35-DA715966EAFF}" sibTransId="{D7ADC644-430A-404D-ABFF-257D7EE9B401}"/>
    <dgm:cxn modelId="{7E489D12-0CFB-4FBF-ADCE-7168F167704D}" type="presParOf" srcId="{C94D00CE-99C5-4926-9AF0-3E565F5CF58C}" destId="{1AB058D3-9539-49A5-BAB5-3EBDE0EEE356}" srcOrd="0" destOrd="0" presId="urn:microsoft.com/office/officeart/2005/8/layout/hProcess9"/>
    <dgm:cxn modelId="{76BF979B-5D0B-4FDB-AF5A-DE63C2059622}" type="presParOf" srcId="{C94D00CE-99C5-4926-9AF0-3E565F5CF58C}" destId="{15BB61EB-B2A1-4096-96DA-6E1B66A8CEDA}" srcOrd="1" destOrd="0" presId="urn:microsoft.com/office/officeart/2005/8/layout/hProcess9"/>
    <dgm:cxn modelId="{C40167D5-A2BF-4E03-A7E0-A3D6C6CCB425}" type="presParOf" srcId="{15BB61EB-B2A1-4096-96DA-6E1B66A8CEDA}" destId="{F83DE022-5EB5-485B-A28C-A23525321E99}" srcOrd="0" destOrd="0" presId="urn:microsoft.com/office/officeart/2005/8/layout/hProcess9"/>
    <dgm:cxn modelId="{4C59DADF-23CC-4A40-B15C-E8FFCDF670C3}" type="presParOf" srcId="{15BB61EB-B2A1-4096-96DA-6E1B66A8CEDA}" destId="{6A90C84A-CA7C-4634-9FD6-DB4D0C68654B}" srcOrd="1" destOrd="0" presId="urn:microsoft.com/office/officeart/2005/8/layout/hProcess9"/>
    <dgm:cxn modelId="{1550902F-C422-4552-BC96-479B8BE4F18E}" type="presParOf" srcId="{15BB61EB-B2A1-4096-96DA-6E1B66A8CEDA}" destId="{981509DD-0994-4D7F-96DB-2BEF38643F9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D6E34-D407-4C9E-98D9-93DB3597C8A7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24FD6CE5-B288-4689-8175-2F7202512B82}">
      <dgm:prSet phldrT="[Metin]"/>
      <dgm:spPr>
        <a:solidFill>
          <a:srgbClr val="92D05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HERKESİN GİRMESİ ZORUNLUDUR</a:t>
          </a:r>
          <a:endParaRPr lang="tr-TR" b="1" dirty="0">
            <a:solidFill>
              <a:schemeClr val="tx1"/>
            </a:solidFill>
          </a:endParaRPr>
        </a:p>
      </dgm:t>
    </dgm:pt>
    <dgm:pt modelId="{780F2B16-3CB0-4667-9493-8F866020AAAF}" type="parTrans" cxnId="{7994D4A1-A7A0-4CB6-B9AB-D48F3DF7DEC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4757565-BB0B-43A2-BD73-5AAA86AD4C31}" type="sibTrans" cxnId="{7994D4A1-A7A0-4CB6-B9AB-D48F3DF7DEC4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A3809B3-A3CE-4BB8-9901-77FACFB109B4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ÖN LİSANS (2 YILLIK)  PROGRAMLARI İÇİN TYT’DEN 150 VE ÜZERİ ALMAK YETERLİDİR</a:t>
          </a:r>
          <a:endParaRPr lang="tr-TR" b="1" dirty="0">
            <a:solidFill>
              <a:schemeClr val="tx1"/>
            </a:solidFill>
          </a:endParaRPr>
        </a:p>
      </dgm:t>
    </dgm:pt>
    <dgm:pt modelId="{756E242C-42DE-409D-A0E9-8CA0CC46B427}" type="parTrans" cxnId="{78A12B56-78EE-4009-B9E9-332B1296620A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142491E9-C809-45A4-9D73-4BDB4C34E94F}" type="sibTrans" cxnId="{78A12B56-78EE-4009-B9E9-332B1296620A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F5EB2948-5D0F-4E8D-A523-B44219DDA46A}">
      <dgm:prSet phldrT="[Metin]"/>
      <dgm:spPr>
        <a:solidFill>
          <a:srgbClr val="00B050"/>
        </a:solidFill>
      </dgm:spPr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TYT’DEN ALACAĞINIZ 200 VE ÜZERİ PUAN 2 YIL GEÇERLİ OLACAK</a:t>
          </a:r>
          <a:endParaRPr lang="tr-TR" b="1" dirty="0">
            <a:solidFill>
              <a:schemeClr val="tx1"/>
            </a:solidFill>
          </a:endParaRPr>
        </a:p>
      </dgm:t>
    </dgm:pt>
    <dgm:pt modelId="{A2B21197-1BF2-45BF-9CC4-DA168039B05D}" type="parTrans" cxnId="{0EE982C2-51CB-4104-BF6E-94BD6A47E160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27BE1D0A-2C21-476F-84BD-A4835C656D7C}" type="sibTrans" cxnId="{0EE982C2-51CB-4104-BF6E-94BD6A47E160}">
      <dgm:prSet/>
      <dgm:spPr/>
      <dgm:t>
        <a:bodyPr/>
        <a:lstStyle/>
        <a:p>
          <a:endParaRPr lang="tr-TR" b="1">
            <a:solidFill>
              <a:schemeClr val="tx1"/>
            </a:solidFill>
          </a:endParaRPr>
        </a:p>
      </dgm:t>
    </dgm:pt>
    <dgm:pt modelId="{08705646-F568-4F06-9486-FAD3B7562FB3}" type="pres">
      <dgm:prSet presAssocID="{032D6E34-D407-4C9E-98D9-93DB3597C8A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230044C-2FFE-4D87-AE79-635732531D16}" type="pres">
      <dgm:prSet presAssocID="{032D6E34-D407-4C9E-98D9-93DB3597C8A7}" presName="Name1" presStyleCnt="0"/>
      <dgm:spPr/>
    </dgm:pt>
    <dgm:pt modelId="{16E9308F-D2B5-4566-98D9-56A1AB9227AB}" type="pres">
      <dgm:prSet presAssocID="{032D6E34-D407-4C9E-98D9-93DB3597C8A7}" presName="cycle" presStyleCnt="0"/>
      <dgm:spPr/>
    </dgm:pt>
    <dgm:pt modelId="{FEB44ACE-4ACD-4DEA-B4A0-0F7434E5FBB4}" type="pres">
      <dgm:prSet presAssocID="{032D6E34-D407-4C9E-98D9-93DB3597C8A7}" presName="srcNode" presStyleLbl="node1" presStyleIdx="0" presStyleCnt="3"/>
      <dgm:spPr/>
    </dgm:pt>
    <dgm:pt modelId="{67C6B723-F8A0-4A2E-A93F-1573A404BB8D}" type="pres">
      <dgm:prSet presAssocID="{032D6E34-D407-4C9E-98D9-93DB3597C8A7}" presName="conn" presStyleLbl="parChTrans1D2" presStyleIdx="0" presStyleCnt="1" custLinFactNeighborX="1329" custLinFactNeighborY="-432"/>
      <dgm:spPr/>
      <dgm:t>
        <a:bodyPr/>
        <a:lstStyle/>
        <a:p>
          <a:endParaRPr lang="tr-TR"/>
        </a:p>
      </dgm:t>
    </dgm:pt>
    <dgm:pt modelId="{CA7CE9F1-DDC6-4904-8A03-BC04C991958E}" type="pres">
      <dgm:prSet presAssocID="{032D6E34-D407-4C9E-98D9-93DB3597C8A7}" presName="extraNode" presStyleLbl="node1" presStyleIdx="0" presStyleCnt="3"/>
      <dgm:spPr/>
    </dgm:pt>
    <dgm:pt modelId="{AE58FB7A-4BAD-47D3-AA48-5D88E6742A6B}" type="pres">
      <dgm:prSet presAssocID="{032D6E34-D407-4C9E-98D9-93DB3597C8A7}" presName="dstNode" presStyleLbl="node1" presStyleIdx="0" presStyleCnt="3"/>
      <dgm:spPr/>
    </dgm:pt>
    <dgm:pt modelId="{0E9A82EB-0A6F-4549-A167-2F8399532DD1}" type="pres">
      <dgm:prSet presAssocID="{24FD6CE5-B288-4689-8175-2F7202512B82}" presName="text_1" presStyleLbl="node1" presStyleIdx="0" presStyleCnt="3" custLinFactNeighborX="-64" custLinFactNeighborY="1929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048DBB-7BAC-4229-9862-9C28D9E952C3}" type="pres">
      <dgm:prSet presAssocID="{24FD6CE5-B288-4689-8175-2F7202512B82}" presName="accent_1" presStyleCnt="0"/>
      <dgm:spPr/>
    </dgm:pt>
    <dgm:pt modelId="{FA7600D6-052A-41C0-9656-C5F8F28F7209}" type="pres">
      <dgm:prSet presAssocID="{24FD6CE5-B288-4689-8175-2F7202512B82}" presName="accentRepeatNode" presStyleLbl="solidFgAcc1" presStyleIdx="0" presStyleCnt="3"/>
      <dgm:spPr/>
    </dgm:pt>
    <dgm:pt modelId="{4327C6BC-B4EB-4FB6-9C70-51B7DC3060C2}" type="pres">
      <dgm:prSet presAssocID="{0A3809B3-A3CE-4BB8-9901-77FACFB109B4}" presName="text_2" presStyleLbl="node1" presStyleIdx="1" presStyleCnt="3" custScaleY="1147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FE31B5-1AF4-479B-8F2B-30EF84267752}" type="pres">
      <dgm:prSet presAssocID="{0A3809B3-A3CE-4BB8-9901-77FACFB109B4}" presName="accent_2" presStyleCnt="0"/>
      <dgm:spPr/>
    </dgm:pt>
    <dgm:pt modelId="{69D3B926-8C1D-456A-B5BA-27313515B29E}" type="pres">
      <dgm:prSet presAssocID="{0A3809B3-A3CE-4BB8-9901-77FACFB109B4}" presName="accentRepeatNode" presStyleLbl="solidFgAcc1" presStyleIdx="1" presStyleCnt="3"/>
      <dgm:spPr/>
    </dgm:pt>
    <dgm:pt modelId="{CE2D3FED-8CDD-4059-9615-6EFC1C4496CC}" type="pres">
      <dgm:prSet presAssocID="{F5EB2948-5D0F-4E8D-A523-B44219DDA4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FCC09C-1454-43F6-967B-67871F69F93B}" type="pres">
      <dgm:prSet presAssocID="{F5EB2948-5D0F-4E8D-A523-B44219DDA46A}" presName="accent_3" presStyleCnt="0"/>
      <dgm:spPr/>
    </dgm:pt>
    <dgm:pt modelId="{1155F208-4DC3-4C54-B1BD-9444DF54A37A}" type="pres">
      <dgm:prSet presAssocID="{F5EB2948-5D0F-4E8D-A523-B44219DDA46A}" presName="accentRepeatNode" presStyleLbl="solidFgAcc1" presStyleIdx="2" presStyleCnt="3"/>
      <dgm:spPr/>
    </dgm:pt>
  </dgm:ptLst>
  <dgm:cxnLst>
    <dgm:cxn modelId="{63EE43EB-26B4-4823-8C5F-0F52DB0C3903}" type="presOf" srcId="{24FD6CE5-B288-4689-8175-2F7202512B82}" destId="{0E9A82EB-0A6F-4549-A167-2F8399532DD1}" srcOrd="0" destOrd="0" presId="urn:microsoft.com/office/officeart/2008/layout/VerticalCurvedList"/>
    <dgm:cxn modelId="{7994D4A1-A7A0-4CB6-B9AB-D48F3DF7DEC4}" srcId="{032D6E34-D407-4C9E-98D9-93DB3597C8A7}" destId="{24FD6CE5-B288-4689-8175-2F7202512B82}" srcOrd="0" destOrd="0" parTransId="{780F2B16-3CB0-4667-9493-8F866020AAAF}" sibTransId="{F4757565-BB0B-43A2-BD73-5AAA86AD4C31}"/>
    <dgm:cxn modelId="{E6C4BD17-722B-4D5B-AF98-D2626F9D1EED}" type="presOf" srcId="{F5EB2948-5D0F-4E8D-A523-B44219DDA46A}" destId="{CE2D3FED-8CDD-4059-9615-6EFC1C4496CC}" srcOrd="0" destOrd="0" presId="urn:microsoft.com/office/officeart/2008/layout/VerticalCurvedList"/>
    <dgm:cxn modelId="{5668A4BC-3A58-412A-BD4A-A53A80218416}" type="presOf" srcId="{0A3809B3-A3CE-4BB8-9901-77FACFB109B4}" destId="{4327C6BC-B4EB-4FB6-9C70-51B7DC3060C2}" srcOrd="0" destOrd="0" presId="urn:microsoft.com/office/officeart/2008/layout/VerticalCurvedList"/>
    <dgm:cxn modelId="{B42F09AF-A876-42CF-9AFC-CBD4D2485B27}" type="presOf" srcId="{032D6E34-D407-4C9E-98D9-93DB3597C8A7}" destId="{08705646-F568-4F06-9486-FAD3B7562FB3}" srcOrd="0" destOrd="0" presId="urn:microsoft.com/office/officeart/2008/layout/VerticalCurvedList"/>
    <dgm:cxn modelId="{0EE982C2-51CB-4104-BF6E-94BD6A47E160}" srcId="{032D6E34-D407-4C9E-98D9-93DB3597C8A7}" destId="{F5EB2948-5D0F-4E8D-A523-B44219DDA46A}" srcOrd="2" destOrd="0" parTransId="{A2B21197-1BF2-45BF-9CC4-DA168039B05D}" sibTransId="{27BE1D0A-2C21-476F-84BD-A4835C656D7C}"/>
    <dgm:cxn modelId="{BC575FA8-6A02-4699-A469-EEDD584BC305}" type="presOf" srcId="{F4757565-BB0B-43A2-BD73-5AAA86AD4C31}" destId="{67C6B723-F8A0-4A2E-A93F-1573A404BB8D}" srcOrd="0" destOrd="0" presId="urn:microsoft.com/office/officeart/2008/layout/VerticalCurvedList"/>
    <dgm:cxn modelId="{78A12B56-78EE-4009-B9E9-332B1296620A}" srcId="{032D6E34-D407-4C9E-98D9-93DB3597C8A7}" destId="{0A3809B3-A3CE-4BB8-9901-77FACFB109B4}" srcOrd="1" destOrd="0" parTransId="{756E242C-42DE-409D-A0E9-8CA0CC46B427}" sibTransId="{142491E9-C809-45A4-9D73-4BDB4C34E94F}"/>
    <dgm:cxn modelId="{09183B47-4735-4E6C-9674-76DF884345F4}" type="presParOf" srcId="{08705646-F568-4F06-9486-FAD3B7562FB3}" destId="{E230044C-2FFE-4D87-AE79-635732531D16}" srcOrd="0" destOrd="0" presId="urn:microsoft.com/office/officeart/2008/layout/VerticalCurvedList"/>
    <dgm:cxn modelId="{25A649E0-3167-4C42-952D-AC61A0785DE0}" type="presParOf" srcId="{E230044C-2FFE-4D87-AE79-635732531D16}" destId="{16E9308F-D2B5-4566-98D9-56A1AB9227AB}" srcOrd="0" destOrd="0" presId="urn:microsoft.com/office/officeart/2008/layout/VerticalCurvedList"/>
    <dgm:cxn modelId="{23C864D3-E263-4D86-BBDE-0A98191C8704}" type="presParOf" srcId="{16E9308F-D2B5-4566-98D9-56A1AB9227AB}" destId="{FEB44ACE-4ACD-4DEA-B4A0-0F7434E5FBB4}" srcOrd="0" destOrd="0" presId="urn:microsoft.com/office/officeart/2008/layout/VerticalCurvedList"/>
    <dgm:cxn modelId="{D40E3F69-680C-4803-A042-D5491348B57D}" type="presParOf" srcId="{16E9308F-D2B5-4566-98D9-56A1AB9227AB}" destId="{67C6B723-F8A0-4A2E-A93F-1573A404BB8D}" srcOrd="1" destOrd="0" presId="urn:microsoft.com/office/officeart/2008/layout/VerticalCurvedList"/>
    <dgm:cxn modelId="{0C15FC22-2DE9-439B-B987-BEC6C104C7B6}" type="presParOf" srcId="{16E9308F-D2B5-4566-98D9-56A1AB9227AB}" destId="{CA7CE9F1-DDC6-4904-8A03-BC04C991958E}" srcOrd="2" destOrd="0" presId="urn:microsoft.com/office/officeart/2008/layout/VerticalCurvedList"/>
    <dgm:cxn modelId="{187858CD-928E-4427-96E2-43C84DB6A826}" type="presParOf" srcId="{16E9308F-D2B5-4566-98D9-56A1AB9227AB}" destId="{AE58FB7A-4BAD-47D3-AA48-5D88E6742A6B}" srcOrd="3" destOrd="0" presId="urn:microsoft.com/office/officeart/2008/layout/VerticalCurvedList"/>
    <dgm:cxn modelId="{23566A3C-0D76-4757-A99F-FBC72507074F}" type="presParOf" srcId="{E230044C-2FFE-4D87-AE79-635732531D16}" destId="{0E9A82EB-0A6F-4549-A167-2F8399532DD1}" srcOrd="1" destOrd="0" presId="urn:microsoft.com/office/officeart/2008/layout/VerticalCurvedList"/>
    <dgm:cxn modelId="{40B6D32A-273E-4EA4-BC88-1C72AA36291F}" type="presParOf" srcId="{E230044C-2FFE-4D87-AE79-635732531D16}" destId="{BD048DBB-7BAC-4229-9862-9C28D9E952C3}" srcOrd="2" destOrd="0" presId="urn:microsoft.com/office/officeart/2008/layout/VerticalCurvedList"/>
    <dgm:cxn modelId="{CC5F571E-82FF-4FD5-8460-3C6BC988C0B7}" type="presParOf" srcId="{BD048DBB-7BAC-4229-9862-9C28D9E952C3}" destId="{FA7600D6-052A-41C0-9656-C5F8F28F7209}" srcOrd="0" destOrd="0" presId="urn:microsoft.com/office/officeart/2008/layout/VerticalCurvedList"/>
    <dgm:cxn modelId="{BCCDCA56-8145-49F7-9778-4E84CDD74EBB}" type="presParOf" srcId="{E230044C-2FFE-4D87-AE79-635732531D16}" destId="{4327C6BC-B4EB-4FB6-9C70-51B7DC3060C2}" srcOrd="3" destOrd="0" presId="urn:microsoft.com/office/officeart/2008/layout/VerticalCurvedList"/>
    <dgm:cxn modelId="{20B3B9BF-C2CB-4125-8A75-41E38D9CB327}" type="presParOf" srcId="{E230044C-2FFE-4D87-AE79-635732531D16}" destId="{A8FE31B5-1AF4-479B-8F2B-30EF84267752}" srcOrd="4" destOrd="0" presId="urn:microsoft.com/office/officeart/2008/layout/VerticalCurvedList"/>
    <dgm:cxn modelId="{A2017550-0F49-48BF-AEC3-F9B8F6C3D919}" type="presParOf" srcId="{A8FE31B5-1AF4-479B-8F2B-30EF84267752}" destId="{69D3B926-8C1D-456A-B5BA-27313515B29E}" srcOrd="0" destOrd="0" presId="urn:microsoft.com/office/officeart/2008/layout/VerticalCurvedList"/>
    <dgm:cxn modelId="{C6B18831-9964-4764-94A6-2381C2206993}" type="presParOf" srcId="{E230044C-2FFE-4D87-AE79-635732531D16}" destId="{CE2D3FED-8CDD-4059-9615-6EFC1C4496CC}" srcOrd="5" destOrd="0" presId="urn:microsoft.com/office/officeart/2008/layout/VerticalCurvedList"/>
    <dgm:cxn modelId="{14EFB610-25F8-45D3-AD20-DFFD411B148E}" type="presParOf" srcId="{E230044C-2FFE-4D87-AE79-635732531D16}" destId="{09FCC09C-1454-43F6-967B-67871F69F93B}" srcOrd="6" destOrd="0" presId="urn:microsoft.com/office/officeart/2008/layout/VerticalCurvedList"/>
    <dgm:cxn modelId="{21F188FA-837F-4C42-A3EF-A601ECF8CC04}" type="presParOf" srcId="{09FCC09C-1454-43F6-967B-67871F69F93B}" destId="{1155F208-4DC3-4C54-B1BD-9444DF54A3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88EEE9-A4B3-4EEC-880A-9995A9B5F0DA}" type="doc">
      <dgm:prSet loTypeId="urn:microsoft.com/office/officeart/2005/8/layout/cycle4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C762535-6070-4284-951D-1063891AF414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4DB279B9-7CDA-4257-84F1-358F5D01075C}" type="parTrans" cxnId="{22613FE1-D6CC-49EA-ADA9-1DB70F575DC8}">
      <dgm:prSet/>
      <dgm:spPr/>
      <dgm:t>
        <a:bodyPr/>
        <a:lstStyle/>
        <a:p>
          <a:endParaRPr lang="tr-TR"/>
        </a:p>
      </dgm:t>
    </dgm:pt>
    <dgm:pt modelId="{AB39B542-26DD-4A33-A6A3-4EA154B7CFA7}" type="sibTrans" cxnId="{22613FE1-D6CC-49EA-ADA9-1DB70F575DC8}">
      <dgm:prSet/>
      <dgm:spPr/>
      <dgm:t>
        <a:bodyPr/>
        <a:lstStyle/>
        <a:p>
          <a:endParaRPr lang="tr-TR"/>
        </a:p>
      </dgm:t>
    </dgm:pt>
    <dgm:pt modelId="{830E77AF-7364-4B1C-B4FC-BD9FF155DA50}">
      <dgm:prSet phldrT="[Metin]" custT="1"/>
      <dgm:spPr/>
      <dgm:t>
        <a:bodyPr/>
        <a:lstStyle/>
        <a:p>
          <a:pPr algn="ctr"/>
          <a:r>
            <a:rPr lang="tr-TR" sz="1800" b="1" dirty="0" smtClean="0"/>
            <a:t>TÜRK DİLİ VE EDEBİYATI-SOSYAL BİLİMLER-1</a:t>
          </a:r>
          <a:endParaRPr lang="tr-TR" sz="1800" b="1" dirty="0"/>
        </a:p>
      </dgm:t>
    </dgm:pt>
    <dgm:pt modelId="{55624F4A-11C7-4544-9E39-9F85AB06F6BA}" type="parTrans" cxnId="{07802DF3-3D91-45EC-B555-E73BC0C6D4AB}">
      <dgm:prSet/>
      <dgm:spPr/>
      <dgm:t>
        <a:bodyPr/>
        <a:lstStyle/>
        <a:p>
          <a:endParaRPr lang="tr-TR"/>
        </a:p>
      </dgm:t>
    </dgm:pt>
    <dgm:pt modelId="{BD5CBBD4-086C-4C1B-9966-60BC74D79BA3}" type="sibTrans" cxnId="{07802DF3-3D91-45EC-B555-E73BC0C6D4AB}">
      <dgm:prSet/>
      <dgm:spPr/>
      <dgm:t>
        <a:bodyPr/>
        <a:lstStyle/>
        <a:p>
          <a:endParaRPr lang="tr-TR"/>
        </a:p>
      </dgm:t>
    </dgm:pt>
    <dgm:pt modelId="{17A6C1BF-815D-41C6-8BE4-A0E49446C7E1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B42119DF-FCCA-407B-89E0-977078142FBB}" type="parTrans" cxnId="{86D27520-4F71-4A78-BCE2-4DED292F319D}">
      <dgm:prSet/>
      <dgm:spPr/>
      <dgm:t>
        <a:bodyPr/>
        <a:lstStyle/>
        <a:p>
          <a:endParaRPr lang="tr-TR"/>
        </a:p>
      </dgm:t>
    </dgm:pt>
    <dgm:pt modelId="{34561551-7C35-44F0-B454-E9F1FA4F0EF7}" type="sibTrans" cxnId="{86D27520-4F71-4A78-BCE2-4DED292F319D}">
      <dgm:prSet/>
      <dgm:spPr/>
      <dgm:t>
        <a:bodyPr/>
        <a:lstStyle/>
        <a:p>
          <a:endParaRPr lang="tr-TR"/>
        </a:p>
      </dgm:t>
    </dgm:pt>
    <dgm:pt modelId="{2DFF3446-441D-4838-B73E-9DA363B079AF}">
      <dgm:prSet phldrT="[Metin]"/>
      <dgm:spPr/>
      <dgm:t>
        <a:bodyPr anchor="ctr"/>
        <a:lstStyle/>
        <a:p>
          <a:pPr algn="ctr"/>
          <a:r>
            <a:rPr lang="tr-TR" dirty="0" smtClean="0"/>
            <a:t>MATEMATİK</a:t>
          </a:r>
          <a:endParaRPr lang="tr-TR" dirty="0"/>
        </a:p>
      </dgm:t>
    </dgm:pt>
    <dgm:pt modelId="{77BEFFDB-4A24-4C5F-8B18-39001F17D2EF}" type="parTrans" cxnId="{7E6C20B4-0645-43E1-BF99-260A1093C92C}">
      <dgm:prSet/>
      <dgm:spPr/>
      <dgm:t>
        <a:bodyPr/>
        <a:lstStyle/>
        <a:p>
          <a:endParaRPr lang="tr-TR"/>
        </a:p>
      </dgm:t>
    </dgm:pt>
    <dgm:pt modelId="{F016F7D5-8618-425D-8966-FE3D5AAFA05B}" type="sibTrans" cxnId="{7E6C20B4-0645-43E1-BF99-260A1093C92C}">
      <dgm:prSet/>
      <dgm:spPr/>
      <dgm:t>
        <a:bodyPr/>
        <a:lstStyle/>
        <a:p>
          <a:endParaRPr lang="tr-TR"/>
        </a:p>
      </dgm:t>
    </dgm:pt>
    <dgm:pt modelId="{3BE51FB5-CA6F-475F-9980-34E869BFEB7C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DE097A5A-05A6-46B5-968E-0241EF80ADBB}" type="parTrans" cxnId="{CB35554B-1CA8-4BD2-9130-14D0D5E6268F}">
      <dgm:prSet/>
      <dgm:spPr/>
      <dgm:t>
        <a:bodyPr/>
        <a:lstStyle/>
        <a:p>
          <a:endParaRPr lang="tr-TR"/>
        </a:p>
      </dgm:t>
    </dgm:pt>
    <dgm:pt modelId="{D08C2B0C-3530-461D-B19A-D5ED67395D8B}" type="sibTrans" cxnId="{CB35554B-1CA8-4BD2-9130-14D0D5E6268F}">
      <dgm:prSet/>
      <dgm:spPr/>
      <dgm:t>
        <a:bodyPr/>
        <a:lstStyle/>
        <a:p>
          <a:endParaRPr lang="tr-TR"/>
        </a:p>
      </dgm:t>
    </dgm:pt>
    <dgm:pt modelId="{DC80203A-04AF-4CAA-AED0-57BCFF95E17A}">
      <dgm:prSet phldrT="[Metin]" custT="1"/>
      <dgm:spPr/>
      <dgm:t>
        <a:bodyPr/>
        <a:lstStyle/>
        <a:p>
          <a:pPr algn="ctr"/>
          <a:r>
            <a:rPr lang="tr-TR" sz="2000" b="1" dirty="0" smtClean="0"/>
            <a:t>FEN BİLİMLERİ</a:t>
          </a:r>
          <a:endParaRPr lang="tr-TR" sz="2000" b="1" dirty="0"/>
        </a:p>
      </dgm:t>
    </dgm:pt>
    <dgm:pt modelId="{D7023D04-6C06-4705-BEA3-683C12105843}" type="parTrans" cxnId="{1F31023D-79E1-4984-88BA-36E52AD26DC4}">
      <dgm:prSet/>
      <dgm:spPr/>
      <dgm:t>
        <a:bodyPr/>
        <a:lstStyle/>
        <a:p>
          <a:endParaRPr lang="tr-TR"/>
        </a:p>
      </dgm:t>
    </dgm:pt>
    <dgm:pt modelId="{B2C3DF08-0FDD-4CB3-94DD-695A17B678AC}" type="sibTrans" cxnId="{1F31023D-79E1-4984-88BA-36E52AD26DC4}">
      <dgm:prSet/>
      <dgm:spPr/>
      <dgm:t>
        <a:bodyPr/>
        <a:lstStyle/>
        <a:p>
          <a:endParaRPr lang="tr-TR"/>
        </a:p>
      </dgm:t>
    </dgm:pt>
    <dgm:pt modelId="{9D3002DA-2016-4E09-9DA2-5EDEAE872DD3}">
      <dgm:prSet phldrT="[Metin]" custT="1"/>
      <dgm:spPr/>
      <dgm:t>
        <a:bodyPr/>
        <a:lstStyle/>
        <a:p>
          <a:pPr algn="l"/>
          <a:r>
            <a:rPr lang="tr-TR" sz="1800" dirty="0" smtClean="0"/>
            <a:t>Türk Dili ve Edebiyatı, 24 soru</a:t>
          </a:r>
          <a:endParaRPr lang="tr-TR" sz="1800" dirty="0"/>
        </a:p>
      </dgm:t>
    </dgm:pt>
    <dgm:pt modelId="{EF7B5DDA-2F05-4156-8BF7-0526DDFD7AD5}" type="parTrans" cxnId="{4A38EDAE-3843-423F-8661-EE2B5BC91ACF}">
      <dgm:prSet/>
      <dgm:spPr/>
      <dgm:t>
        <a:bodyPr/>
        <a:lstStyle/>
        <a:p>
          <a:endParaRPr lang="tr-TR"/>
        </a:p>
      </dgm:t>
    </dgm:pt>
    <dgm:pt modelId="{6F418F9C-B099-4F27-AB72-1D43ED471D28}" type="sibTrans" cxnId="{4A38EDAE-3843-423F-8661-EE2B5BC91ACF}">
      <dgm:prSet/>
      <dgm:spPr/>
      <dgm:t>
        <a:bodyPr/>
        <a:lstStyle/>
        <a:p>
          <a:endParaRPr lang="tr-TR"/>
        </a:p>
      </dgm:t>
    </dgm:pt>
    <dgm:pt modelId="{E4C87319-490D-4DE8-A4FC-E708C1D13233}">
      <dgm:prSet phldrT="[Metin]" custT="1"/>
      <dgm:spPr/>
      <dgm:t>
        <a:bodyPr/>
        <a:lstStyle/>
        <a:p>
          <a:pPr algn="l"/>
          <a:r>
            <a:rPr lang="tr-TR" sz="1800" dirty="0" smtClean="0"/>
            <a:t>Tarih, 10 soru</a:t>
          </a:r>
          <a:endParaRPr lang="tr-TR" sz="1800" dirty="0"/>
        </a:p>
      </dgm:t>
    </dgm:pt>
    <dgm:pt modelId="{832D84A9-02C4-400D-90EE-32F32D4A1E54}" type="parTrans" cxnId="{AAF1B381-F6C5-44DE-9B4D-DC92ACD32523}">
      <dgm:prSet/>
      <dgm:spPr/>
      <dgm:t>
        <a:bodyPr/>
        <a:lstStyle/>
        <a:p>
          <a:endParaRPr lang="tr-TR"/>
        </a:p>
      </dgm:t>
    </dgm:pt>
    <dgm:pt modelId="{53D41E65-36C5-4874-86CB-073D47D5E848}" type="sibTrans" cxnId="{AAF1B381-F6C5-44DE-9B4D-DC92ACD32523}">
      <dgm:prSet/>
      <dgm:spPr/>
      <dgm:t>
        <a:bodyPr/>
        <a:lstStyle/>
        <a:p>
          <a:endParaRPr lang="tr-TR"/>
        </a:p>
      </dgm:t>
    </dgm:pt>
    <dgm:pt modelId="{681DFDE3-BB3A-4FCE-A887-AF18828BAD0C}">
      <dgm:prSet phldrT="[Metin]" custT="1"/>
      <dgm:spPr/>
      <dgm:t>
        <a:bodyPr/>
        <a:lstStyle/>
        <a:p>
          <a:pPr algn="l"/>
          <a:r>
            <a:rPr lang="tr-TR" sz="1800" dirty="0" smtClean="0"/>
            <a:t>Coğrafya, 6 soru</a:t>
          </a:r>
          <a:endParaRPr lang="tr-TR" sz="1800" dirty="0"/>
        </a:p>
      </dgm:t>
    </dgm:pt>
    <dgm:pt modelId="{626AA930-3F80-4C86-A596-6AFC36FC64F9}" type="parTrans" cxnId="{5C22A63E-DBC1-45DA-801F-6CA31BE1A698}">
      <dgm:prSet/>
      <dgm:spPr/>
      <dgm:t>
        <a:bodyPr/>
        <a:lstStyle/>
        <a:p>
          <a:endParaRPr lang="tr-TR"/>
        </a:p>
      </dgm:t>
    </dgm:pt>
    <dgm:pt modelId="{43FE271B-50FA-49BB-A57A-0094B5511CAC}" type="sibTrans" cxnId="{5C22A63E-DBC1-45DA-801F-6CA31BE1A698}">
      <dgm:prSet/>
      <dgm:spPr/>
      <dgm:t>
        <a:bodyPr/>
        <a:lstStyle/>
        <a:p>
          <a:endParaRPr lang="tr-TR"/>
        </a:p>
      </dgm:t>
    </dgm:pt>
    <dgm:pt modelId="{23DD45D7-FEC7-4F10-BE6A-38227773B203}">
      <dgm:prSet phldrT="[Metin]"/>
      <dgm:spPr/>
      <dgm:t>
        <a:bodyPr/>
        <a:lstStyle/>
        <a:p>
          <a:pPr algn="ctr"/>
          <a:r>
            <a:rPr lang="tr-TR" b="1" dirty="0" smtClean="0"/>
            <a:t>SOSYAL BİLİMER-2</a:t>
          </a:r>
          <a:endParaRPr lang="tr-TR" b="1" dirty="0"/>
        </a:p>
      </dgm:t>
    </dgm:pt>
    <dgm:pt modelId="{DF130A34-3F4E-429C-8C8B-F3499488A0D9}" type="sibTrans" cxnId="{59696F1F-EE8B-42D2-9A2D-88F65C910B23}">
      <dgm:prSet/>
      <dgm:spPr/>
      <dgm:t>
        <a:bodyPr/>
        <a:lstStyle/>
        <a:p>
          <a:endParaRPr lang="tr-TR"/>
        </a:p>
      </dgm:t>
    </dgm:pt>
    <dgm:pt modelId="{1A196751-3E09-4289-A80D-5AD7EC47EBF6}" type="parTrans" cxnId="{59696F1F-EE8B-42D2-9A2D-88F65C910B23}">
      <dgm:prSet/>
      <dgm:spPr/>
      <dgm:t>
        <a:bodyPr/>
        <a:lstStyle/>
        <a:p>
          <a:endParaRPr lang="tr-TR"/>
        </a:p>
      </dgm:t>
    </dgm:pt>
    <dgm:pt modelId="{03AD91D3-0CCD-40E0-AC2E-3649F054D9C8}">
      <dgm:prSet phldrT="[Metin]"/>
      <dgm:spPr/>
      <dgm:t>
        <a:bodyPr/>
        <a:lstStyle/>
        <a:p>
          <a:r>
            <a:rPr lang="tr-TR" dirty="0" smtClean="0"/>
            <a:t>40 SORU</a:t>
          </a:r>
          <a:endParaRPr lang="tr-TR" dirty="0"/>
        </a:p>
      </dgm:t>
    </dgm:pt>
    <dgm:pt modelId="{DF75A302-FDD8-4F67-A969-1360D59BC9DE}" type="sibTrans" cxnId="{AB489264-9119-44CF-A0F1-D2A3EB254F71}">
      <dgm:prSet/>
      <dgm:spPr/>
      <dgm:t>
        <a:bodyPr/>
        <a:lstStyle/>
        <a:p>
          <a:endParaRPr lang="tr-TR"/>
        </a:p>
      </dgm:t>
    </dgm:pt>
    <dgm:pt modelId="{CE6D5900-853E-43B5-B2B7-4B329CAE8946}" type="parTrans" cxnId="{AB489264-9119-44CF-A0F1-D2A3EB254F71}">
      <dgm:prSet/>
      <dgm:spPr/>
      <dgm:t>
        <a:bodyPr/>
        <a:lstStyle/>
        <a:p>
          <a:endParaRPr lang="tr-TR"/>
        </a:p>
      </dgm:t>
    </dgm:pt>
    <dgm:pt modelId="{9EDE0F85-1FC9-4393-B015-82F76AA7ED1F}">
      <dgm:prSet phldrT="[Metin]"/>
      <dgm:spPr/>
      <dgm:t>
        <a:bodyPr/>
        <a:lstStyle/>
        <a:p>
          <a:pPr algn="l"/>
          <a:r>
            <a:rPr lang="tr-TR" dirty="0" smtClean="0"/>
            <a:t>Tarih-2, 11 soru</a:t>
          </a:r>
          <a:endParaRPr lang="tr-TR" dirty="0"/>
        </a:p>
      </dgm:t>
    </dgm:pt>
    <dgm:pt modelId="{52C336F0-B329-4A5C-8707-EDD1B5A68849}" type="parTrans" cxnId="{7DE256E5-8C77-4D8C-9231-5C78CD8F6ED6}">
      <dgm:prSet/>
      <dgm:spPr/>
      <dgm:t>
        <a:bodyPr/>
        <a:lstStyle/>
        <a:p>
          <a:endParaRPr lang="tr-TR"/>
        </a:p>
      </dgm:t>
    </dgm:pt>
    <dgm:pt modelId="{A67D63DD-5935-4081-B577-EF7A74DF8838}" type="sibTrans" cxnId="{7DE256E5-8C77-4D8C-9231-5C78CD8F6ED6}">
      <dgm:prSet/>
      <dgm:spPr/>
      <dgm:t>
        <a:bodyPr/>
        <a:lstStyle/>
        <a:p>
          <a:endParaRPr lang="tr-TR"/>
        </a:p>
      </dgm:t>
    </dgm:pt>
    <dgm:pt modelId="{49B4F658-F466-43E6-BEE3-11FD56CF686C}">
      <dgm:prSet phldrT="[Metin]"/>
      <dgm:spPr/>
      <dgm:t>
        <a:bodyPr/>
        <a:lstStyle/>
        <a:p>
          <a:pPr algn="l"/>
          <a:r>
            <a:rPr lang="tr-TR" dirty="0" smtClean="0"/>
            <a:t>Coğrafya-2, 11 soru</a:t>
          </a:r>
          <a:endParaRPr lang="tr-TR" dirty="0"/>
        </a:p>
      </dgm:t>
    </dgm:pt>
    <dgm:pt modelId="{313CD0AB-1307-430F-B02E-0EED292C4CD9}" type="parTrans" cxnId="{4336459D-A8E1-49D7-84FB-1A288763C8CD}">
      <dgm:prSet/>
      <dgm:spPr/>
      <dgm:t>
        <a:bodyPr/>
        <a:lstStyle/>
        <a:p>
          <a:endParaRPr lang="tr-TR"/>
        </a:p>
      </dgm:t>
    </dgm:pt>
    <dgm:pt modelId="{F2D3F630-9663-4577-B1B0-4BD818D43123}" type="sibTrans" cxnId="{4336459D-A8E1-49D7-84FB-1A288763C8CD}">
      <dgm:prSet/>
      <dgm:spPr/>
      <dgm:t>
        <a:bodyPr/>
        <a:lstStyle/>
        <a:p>
          <a:endParaRPr lang="tr-TR"/>
        </a:p>
      </dgm:t>
    </dgm:pt>
    <dgm:pt modelId="{509E69EB-7B30-4CC1-9733-5BEDFB8001B8}">
      <dgm:prSet phldrT="[Metin]"/>
      <dgm:spPr/>
      <dgm:t>
        <a:bodyPr/>
        <a:lstStyle/>
        <a:p>
          <a:pPr algn="l"/>
          <a:r>
            <a:rPr lang="tr-TR" dirty="0" smtClean="0"/>
            <a:t>Felsefe Grubu, 12 soru</a:t>
          </a:r>
          <a:endParaRPr lang="tr-TR" dirty="0"/>
        </a:p>
      </dgm:t>
    </dgm:pt>
    <dgm:pt modelId="{B542A42D-A259-4E41-94F5-313961F48F90}" type="parTrans" cxnId="{71A40BE0-AF76-4067-969C-80F99B09831B}">
      <dgm:prSet/>
      <dgm:spPr/>
      <dgm:t>
        <a:bodyPr/>
        <a:lstStyle/>
        <a:p>
          <a:endParaRPr lang="tr-TR"/>
        </a:p>
      </dgm:t>
    </dgm:pt>
    <dgm:pt modelId="{27496A59-4D95-41A4-B1BA-752B99ECDFBE}" type="sibTrans" cxnId="{71A40BE0-AF76-4067-969C-80F99B09831B}">
      <dgm:prSet/>
      <dgm:spPr/>
      <dgm:t>
        <a:bodyPr/>
        <a:lstStyle/>
        <a:p>
          <a:endParaRPr lang="tr-TR"/>
        </a:p>
      </dgm:t>
    </dgm:pt>
    <dgm:pt modelId="{F1A8EF3F-554E-421C-900B-BD9D81431645}">
      <dgm:prSet phldrT="[Metin]"/>
      <dgm:spPr/>
      <dgm:t>
        <a:bodyPr/>
        <a:lstStyle/>
        <a:p>
          <a:pPr algn="l"/>
          <a:r>
            <a:rPr lang="tr-TR" dirty="0" smtClean="0"/>
            <a:t>Din Kültürü ve Ahlak Bilgisi, 6 soru</a:t>
          </a:r>
          <a:endParaRPr lang="tr-TR" dirty="0"/>
        </a:p>
      </dgm:t>
    </dgm:pt>
    <dgm:pt modelId="{3E9ABEC7-A25F-4C16-AAF5-8707697AFF8F}" type="parTrans" cxnId="{E6698F54-DC15-4122-82C2-A92A18D6BCC8}">
      <dgm:prSet/>
      <dgm:spPr/>
      <dgm:t>
        <a:bodyPr/>
        <a:lstStyle/>
        <a:p>
          <a:endParaRPr lang="tr-TR"/>
        </a:p>
      </dgm:t>
    </dgm:pt>
    <dgm:pt modelId="{2D811A54-55C0-4525-8AE5-0CB073CB45DD}" type="sibTrans" cxnId="{E6698F54-DC15-4122-82C2-A92A18D6BCC8}">
      <dgm:prSet/>
      <dgm:spPr/>
      <dgm:t>
        <a:bodyPr/>
        <a:lstStyle/>
        <a:p>
          <a:endParaRPr lang="tr-TR"/>
        </a:p>
      </dgm:t>
    </dgm:pt>
    <dgm:pt modelId="{CB7B647B-61B4-4523-A19C-37225B6C46C5}">
      <dgm:prSet phldrT="[Metin]" custT="1"/>
      <dgm:spPr/>
      <dgm:t>
        <a:bodyPr/>
        <a:lstStyle/>
        <a:p>
          <a:pPr algn="l"/>
          <a:r>
            <a:rPr lang="tr-TR" sz="2000" dirty="0" smtClean="0"/>
            <a:t>Fizik, 14 soru</a:t>
          </a:r>
          <a:endParaRPr lang="tr-TR" sz="2000" dirty="0"/>
        </a:p>
      </dgm:t>
    </dgm:pt>
    <dgm:pt modelId="{09F4EBF6-03EB-4C8A-B35E-14415BE1C5D0}" type="parTrans" cxnId="{6E331FF0-12A0-483A-A8C6-FF6E2F3620FB}">
      <dgm:prSet/>
      <dgm:spPr/>
      <dgm:t>
        <a:bodyPr/>
        <a:lstStyle/>
        <a:p>
          <a:endParaRPr lang="tr-TR"/>
        </a:p>
      </dgm:t>
    </dgm:pt>
    <dgm:pt modelId="{8B3968BD-AD23-4FB4-BE97-DA17CD9BA066}" type="sibTrans" cxnId="{6E331FF0-12A0-483A-A8C6-FF6E2F3620FB}">
      <dgm:prSet/>
      <dgm:spPr/>
      <dgm:t>
        <a:bodyPr/>
        <a:lstStyle/>
        <a:p>
          <a:endParaRPr lang="tr-TR"/>
        </a:p>
      </dgm:t>
    </dgm:pt>
    <dgm:pt modelId="{7DF7011A-0B47-467A-B8E0-33FB45A6269E}">
      <dgm:prSet phldrT="[Metin]" custT="1"/>
      <dgm:spPr/>
      <dgm:t>
        <a:bodyPr/>
        <a:lstStyle/>
        <a:p>
          <a:pPr algn="l"/>
          <a:r>
            <a:rPr lang="tr-TR" sz="2000" dirty="0" smtClean="0"/>
            <a:t>Kimya, 13 soru</a:t>
          </a:r>
          <a:endParaRPr lang="tr-TR" sz="2000" dirty="0"/>
        </a:p>
      </dgm:t>
    </dgm:pt>
    <dgm:pt modelId="{877C85AE-75D8-4AA4-B840-305DDAD93B44}" type="parTrans" cxnId="{2D9757A3-0769-449E-874D-AFAAD7CC6614}">
      <dgm:prSet/>
      <dgm:spPr/>
      <dgm:t>
        <a:bodyPr/>
        <a:lstStyle/>
        <a:p>
          <a:endParaRPr lang="tr-TR"/>
        </a:p>
      </dgm:t>
    </dgm:pt>
    <dgm:pt modelId="{6A7B314B-2B19-4517-9974-45C5846FC57D}" type="sibTrans" cxnId="{2D9757A3-0769-449E-874D-AFAAD7CC6614}">
      <dgm:prSet/>
      <dgm:spPr/>
      <dgm:t>
        <a:bodyPr/>
        <a:lstStyle/>
        <a:p>
          <a:endParaRPr lang="tr-TR"/>
        </a:p>
      </dgm:t>
    </dgm:pt>
    <dgm:pt modelId="{099BEAB0-F0F3-4013-8D76-BB43EEC3D474}">
      <dgm:prSet phldrT="[Metin]" custT="1"/>
      <dgm:spPr/>
      <dgm:t>
        <a:bodyPr/>
        <a:lstStyle/>
        <a:p>
          <a:pPr algn="l"/>
          <a:r>
            <a:rPr lang="tr-TR" sz="2000" dirty="0" smtClean="0"/>
            <a:t>Biyoloji, 13 soru</a:t>
          </a:r>
          <a:endParaRPr lang="tr-TR" sz="2000" dirty="0"/>
        </a:p>
      </dgm:t>
    </dgm:pt>
    <dgm:pt modelId="{D3519ACF-C686-4AE1-9EEF-129732B86E18}" type="parTrans" cxnId="{6920E0B3-A503-4D10-8915-346D65C08FEE}">
      <dgm:prSet/>
      <dgm:spPr/>
      <dgm:t>
        <a:bodyPr/>
        <a:lstStyle/>
        <a:p>
          <a:endParaRPr lang="tr-TR"/>
        </a:p>
      </dgm:t>
    </dgm:pt>
    <dgm:pt modelId="{3B9E318A-24A6-4F46-8B98-6DBA1E4CF9D7}" type="sibTrans" cxnId="{6920E0B3-A503-4D10-8915-346D65C08FEE}">
      <dgm:prSet/>
      <dgm:spPr/>
      <dgm:t>
        <a:bodyPr/>
        <a:lstStyle/>
        <a:p>
          <a:endParaRPr lang="tr-TR"/>
        </a:p>
      </dgm:t>
    </dgm:pt>
    <dgm:pt modelId="{B779794D-8BA1-4BD8-9B58-C69CE78D25AA}" type="pres">
      <dgm:prSet presAssocID="{8088EEE9-A4B3-4EEC-880A-9995A9B5F0D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F09E59-B22C-4FFA-9FE5-E0BD78B60D0B}" type="pres">
      <dgm:prSet presAssocID="{8088EEE9-A4B3-4EEC-880A-9995A9B5F0DA}" presName="children" presStyleCnt="0"/>
      <dgm:spPr/>
    </dgm:pt>
    <dgm:pt modelId="{8026C6C4-07EB-4886-84ED-8CAECCE15DCA}" type="pres">
      <dgm:prSet presAssocID="{8088EEE9-A4B3-4EEC-880A-9995A9B5F0DA}" presName="child1group" presStyleCnt="0"/>
      <dgm:spPr/>
    </dgm:pt>
    <dgm:pt modelId="{E8F50008-F868-4584-A8C4-12C6FA218EB8}" type="pres">
      <dgm:prSet presAssocID="{8088EEE9-A4B3-4EEC-880A-9995A9B5F0DA}" presName="child1" presStyleLbl="bgAcc1" presStyleIdx="0" presStyleCnt="4" custScaleX="175470" custLinFactNeighborX="-23937" custLinFactNeighborY="40003"/>
      <dgm:spPr/>
      <dgm:t>
        <a:bodyPr/>
        <a:lstStyle/>
        <a:p>
          <a:endParaRPr lang="tr-TR"/>
        </a:p>
      </dgm:t>
    </dgm:pt>
    <dgm:pt modelId="{FC291106-8E22-451A-826C-F3DDCF9D913F}" type="pres">
      <dgm:prSet presAssocID="{8088EEE9-A4B3-4EEC-880A-9995A9B5F0D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40E85A-7FB0-4F90-B9D7-5ECCCDF22724}" type="pres">
      <dgm:prSet presAssocID="{8088EEE9-A4B3-4EEC-880A-9995A9B5F0DA}" presName="child2group" presStyleCnt="0"/>
      <dgm:spPr/>
    </dgm:pt>
    <dgm:pt modelId="{A7E0D65B-19BC-49CD-9921-B531EADB6B2C}" type="pres">
      <dgm:prSet presAssocID="{8088EEE9-A4B3-4EEC-880A-9995A9B5F0DA}" presName="child2" presStyleLbl="bgAcc1" presStyleIdx="1" presStyleCnt="4" custScaleX="144640" custLinFactNeighborX="-15433" custLinFactNeighborY="42162"/>
      <dgm:spPr/>
      <dgm:t>
        <a:bodyPr/>
        <a:lstStyle/>
        <a:p>
          <a:endParaRPr lang="tr-TR"/>
        </a:p>
      </dgm:t>
    </dgm:pt>
    <dgm:pt modelId="{C2BC356A-AB34-491B-B568-777291C7B93A}" type="pres">
      <dgm:prSet presAssocID="{8088EEE9-A4B3-4EEC-880A-9995A9B5F0D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06D1E8-06C9-490C-972A-A6E8EBDCA53A}" type="pres">
      <dgm:prSet presAssocID="{8088EEE9-A4B3-4EEC-880A-9995A9B5F0DA}" presName="child3group" presStyleCnt="0"/>
      <dgm:spPr/>
    </dgm:pt>
    <dgm:pt modelId="{DEFF36DC-A5E3-4D1E-92F0-7FCD3ED2E993}" type="pres">
      <dgm:prSet presAssocID="{8088EEE9-A4B3-4EEC-880A-9995A9B5F0DA}" presName="child3" presStyleLbl="bgAcc1" presStyleIdx="2" presStyleCnt="4" custScaleX="147536" custScaleY="127112" custLinFactNeighborX="-17002" custLinFactNeighborY="-36606"/>
      <dgm:spPr/>
      <dgm:t>
        <a:bodyPr/>
        <a:lstStyle/>
        <a:p>
          <a:endParaRPr lang="tr-TR"/>
        </a:p>
      </dgm:t>
    </dgm:pt>
    <dgm:pt modelId="{AA27F52D-33C4-4FDA-B6CE-1C22882C14F7}" type="pres">
      <dgm:prSet presAssocID="{8088EEE9-A4B3-4EEC-880A-9995A9B5F0D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7C7C72-BF23-4C24-BBB6-450AF868DC1B}" type="pres">
      <dgm:prSet presAssocID="{8088EEE9-A4B3-4EEC-880A-9995A9B5F0DA}" presName="child4group" presStyleCnt="0"/>
      <dgm:spPr/>
    </dgm:pt>
    <dgm:pt modelId="{C52B4637-2F46-4FF2-8440-E075CECF4094}" type="pres">
      <dgm:prSet presAssocID="{8088EEE9-A4B3-4EEC-880A-9995A9B5F0DA}" presName="child4" presStyleLbl="bgAcc1" presStyleIdx="3" presStyleCnt="4" custScaleX="168621" custScaleY="133196" custLinFactNeighborX="-20228" custLinFactNeighborY="-33096"/>
      <dgm:spPr/>
      <dgm:t>
        <a:bodyPr/>
        <a:lstStyle/>
        <a:p>
          <a:endParaRPr lang="tr-TR"/>
        </a:p>
      </dgm:t>
    </dgm:pt>
    <dgm:pt modelId="{5EC6C7EC-40ED-4826-8C01-1441AF897FAC}" type="pres">
      <dgm:prSet presAssocID="{8088EEE9-A4B3-4EEC-880A-9995A9B5F0D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1F8C16-6800-44E2-9902-26BA20F79FBE}" type="pres">
      <dgm:prSet presAssocID="{8088EEE9-A4B3-4EEC-880A-9995A9B5F0DA}" presName="childPlaceholder" presStyleCnt="0"/>
      <dgm:spPr/>
    </dgm:pt>
    <dgm:pt modelId="{E3425FE0-29B2-4E96-B1E0-3BB6F46EB29F}" type="pres">
      <dgm:prSet presAssocID="{8088EEE9-A4B3-4EEC-880A-9995A9B5F0DA}" presName="circle" presStyleCnt="0"/>
      <dgm:spPr/>
    </dgm:pt>
    <dgm:pt modelId="{FA297397-9A52-4C40-9A1A-155CFD5CE930}" type="pres">
      <dgm:prSet presAssocID="{8088EEE9-A4B3-4EEC-880A-9995A9B5F0DA}" presName="quadrant1" presStyleLbl="node1" presStyleIdx="0" presStyleCnt="4" custScaleX="60966" custScaleY="56608" custLinFactNeighborX="9508" custLinFactNeighborY="355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0FC8-7F2D-41E0-A913-CF8905D7C2A7}" type="pres">
      <dgm:prSet presAssocID="{8088EEE9-A4B3-4EEC-880A-9995A9B5F0DA}" presName="quadrant2" presStyleLbl="node1" presStyleIdx="1" presStyleCnt="4" custScaleX="59030" custScaleY="55868" custLinFactNeighborX="-17079" custLinFactNeighborY="391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4B5466-B2F7-4302-97D9-EEC4263F963E}" type="pres">
      <dgm:prSet presAssocID="{8088EEE9-A4B3-4EEC-880A-9995A9B5F0DA}" presName="quadrant3" presStyleLbl="node1" presStyleIdx="2" presStyleCnt="4" custScaleX="55155" custScaleY="50797" custLinFactNeighborX="-19873" custLinFactNeighborY="-2713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E04783-9F62-4734-A03F-A8FB3B271E41}" type="pres">
      <dgm:prSet presAssocID="{8088EEE9-A4B3-4EEC-880A-9995A9B5F0DA}" presName="quadrant4" presStyleLbl="node1" presStyleIdx="3" presStyleCnt="4" custScaleX="59029" custScaleY="52735" custLinFactNeighborX="6822" custLinFactNeighborY="-2568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91777-09C1-4C62-94D9-280029AD196B}" type="pres">
      <dgm:prSet presAssocID="{8088EEE9-A4B3-4EEC-880A-9995A9B5F0DA}" presName="quadrantPlaceholder" presStyleCnt="0"/>
      <dgm:spPr/>
    </dgm:pt>
    <dgm:pt modelId="{189B5A23-016F-4A16-98DF-2150047CDE34}" type="pres">
      <dgm:prSet presAssocID="{8088EEE9-A4B3-4EEC-880A-9995A9B5F0DA}" presName="center1" presStyleLbl="fgShp" presStyleIdx="0" presStyleCnt="2" custLinFactNeighborX="-14082" custLinFactNeighborY="-12146"/>
      <dgm:spPr/>
    </dgm:pt>
    <dgm:pt modelId="{680E38B5-ABF1-40D9-B6F7-C91BA30A390B}" type="pres">
      <dgm:prSet presAssocID="{8088EEE9-A4B3-4EEC-880A-9995A9B5F0DA}" presName="center2" presStyleLbl="fgShp" presStyleIdx="1" presStyleCnt="2" custLinFactNeighborX="-14083" custLinFactNeighborY="-43600"/>
      <dgm:spPr/>
    </dgm:pt>
  </dgm:ptLst>
  <dgm:cxnLst>
    <dgm:cxn modelId="{4131CB53-B518-4104-9C4B-CC9A01BE6C82}" type="presOf" srcId="{E4C87319-490D-4DE8-A4FC-E708C1D13233}" destId="{E8F50008-F868-4584-A8C4-12C6FA218EB8}" srcOrd="0" destOrd="2" presId="urn:microsoft.com/office/officeart/2005/8/layout/cycle4"/>
    <dgm:cxn modelId="{07802DF3-3D91-45EC-B555-E73BC0C6D4AB}" srcId="{9C762535-6070-4284-951D-1063891AF414}" destId="{830E77AF-7364-4B1C-B4FC-BD9FF155DA50}" srcOrd="0" destOrd="0" parTransId="{55624F4A-11C7-4544-9E39-9F85AB06F6BA}" sibTransId="{BD5CBBD4-086C-4C1B-9966-60BC74D79BA3}"/>
    <dgm:cxn modelId="{937C09C2-C3F9-4567-9AAB-B4FEFC3DD431}" type="presOf" srcId="{2DFF3446-441D-4838-B73E-9DA363B079AF}" destId="{C2BC356A-AB34-491B-B568-777291C7B93A}" srcOrd="1" destOrd="0" presId="urn:microsoft.com/office/officeart/2005/8/layout/cycle4"/>
    <dgm:cxn modelId="{ED98236B-667D-42E2-93F7-8AF8D6C5958E}" type="presOf" srcId="{830E77AF-7364-4B1C-B4FC-BD9FF155DA50}" destId="{E8F50008-F868-4584-A8C4-12C6FA218EB8}" srcOrd="0" destOrd="0" presId="urn:microsoft.com/office/officeart/2005/8/layout/cycle4"/>
    <dgm:cxn modelId="{5C22A63E-DBC1-45DA-801F-6CA31BE1A698}" srcId="{9C762535-6070-4284-951D-1063891AF414}" destId="{681DFDE3-BB3A-4FCE-A887-AF18828BAD0C}" srcOrd="3" destOrd="0" parTransId="{626AA930-3F80-4C86-A596-6AFC36FC64F9}" sibTransId="{43FE271B-50FA-49BB-A57A-0094B5511CAC}"/>
    <dgm:cxn modelId="{454EB916-3812-4B17-8D6C-46D9BE9F2AC5}" type="presOf" srcId="{099BEAB0-F0F3-4013-8D76-BB43EEC3D474}" destId="{DEFF36DC-A5E3-4D1E-92F0-7FCD3ED2E993}" srcOrd="0" destOrd="3" presId="urn:microsoft.com/office/officeart/2005/8/layout/cycle4"/>
    <dgm:cxn modelId="{7DE256E5-8C77-4D8C-9231-5C78CD8F6ED6}" srcId="{03AD91D3-0CCD-40E0-AC2E-3649F054D9C8}" destId="{9EDE0F85-1FC9-4393-B015-82F76AA7ED1F}" srcOrd="1" destOrd="0" parTransId="{52C336F0-B329-4A5C-8707-EDD1B5A68849}" sibTransId="{A67D63DD-5935-4081-B577-EF7A74DF8838}"/>
    <dgm:cxn modelId="{1156D7D6-0803-4D3E-BFE7-B67C7F577851}" type="presOf" srcId="{DC80203A-04AF-4CAA-AED0-57BCFF95E17A}" destId="{AA27F52D-33C4-4FDA-B6CE-1C22882C14F7}" srcOrd="1" destOrd="0" presId="urn:microsoft.com/office/officeart/2005/8/layout/cycle4"/>
    <dgm:cxn modelId="{0B8FE8E1-5A32-440A-8137-57AE2498020A}" type="presOf" srcId="{830E77AF-7364-4B1C-B4FC-BD9FF155DA50}" destId="{FC291106-8E22-451A-826C-F3DDCF9D913F}" srcOrd="1" destOrd="0" presId="urn:microsoft.com/office/officeart/2005/8/layout/cycle4"/>
    <dgm:cxn modelId="{804924D2-289A-4B47-BCF9-FCDEF713AABC}" type="presOf" srcId="{17A6C1BF-815D-41C6-8BE4-A0E49446C7E1}" destId="{342E0FC8-7F2D-41E0-A913-CF8905D7C2A7}" srcOrd="0" destOrd="0" presId="urn:microsoft.com/office/officeart/2005/8/layout/cycle4"/>
    <dgm:cxn modelId="{77DCE8F5-6739-43D8-9638-AB85E8243E11}" type="presOf" srcId="{509E69EB-7B30-4CC1-9733-5BEDFB8001B8}" destId="{5EC6C7EC-40ED-4826-8C01-1441AF897FAC}" srcOrd="1" destOrd="3" presId="urn:microsoft.com/office/officeart/2005/8/layout/cycle4"/>
    <dgm:cxn modelId="{ABD7BCAF-A796-4607-A0F7-CDC43332D289}" type="presOf" srcId="{509E69EB-7B30-4CC1-9733-5BEDFB8001B8}" destId="{C52B4637-2F46-4FF2-8440-E075CECF4094}" srcOrd="0" destOrd="3" presId="urn:microsoft.com/office/officeart/2005/8/layout/cycle4"/>
    <dgm:cxn modelId="{CB35554B-1CA8-4BD2-9130-14D0D5E6268F}" srcId="{8088EEE9-A4B3-4EEC-880A-9995A9B5F0DA}" destId="{3BE51FB5-CA6F-475F-9980-34E869BFEB7C}" srcOrd="2" destOrd="0" parTransId="{DE097A5A-05A6-46B5-968E-0241EF80ADBB}" sibTransId="{D08C2B0C-3530-461D-B19A-D5ED67395D8B}"/>
    <dgm:cxn modelId="{4A38EDAE-3843-423F-8661-EE2B5BC91ACF}" srcId="{9C762535-6070-4284-951D-1063891AF414}" destId="{9D3002DA-2016-4E09-9DA2-5EDEAE872DD3}" srcOrd="1" destOrd="0" parTransId="{EF7B5DDA-2F05-4156-8BF7-0526DDFD7AD5}" sibTransId="{6F418F9C-B099-4F27-AB72-1D43ED471D28}"/>
    <dgm:cxn modelId="{5870F38B-FB50-4FE1-B641-6BB6CAC75869}" type="presOf" srcId="{8088EEE9-A4B3-4EEC-880A-9995A9B5F0DA}" destId="{B779794D-8BA1-4BD8-9B58-C69CE78D25AA}" srcOrd="0" destOrd="0" presId="urn:microsoft.com/office/officeart/2005/8/layout/cycle4"/>
    <dgm:cxn modelId="{6920E0B3-A503-4D10-8915-346D65C08FEE}" srcId="{3BE51FB5-CA6F-475F-9980-34E869BFEB7C}" destId="{099BEAB0-F0F3-4013-8D76-BB43EEC3D474}" srcOrd="3" destOrd="0" parTransId="{D3519ACF-C686-4AE1-9EEF-129732B86E18}" sibTransId="{3B9E318A-24A6-4F46-8B98-6DBA1E4CF9D7}"/>
    <dgm:cxn modelId="{680A1DF8-207F-4EE2-94B5-BB78C477DC6A}" type="presOf" srcId="{03AD91D3-0CCD-40E0-AC2E-3649F054D9C8}" destId="{B0E04783-9F62-4734-A03F-A8FB3B271E41}" srcOrd="0" destOrd="0" presId="urn:microsoft.com/office/officeart/2005/8/layout/cycle4"/>
    <dgm:cxn modelId="{4336459D-A8E1-49D7-84FB-1A288763C8CD}" srcId="{03AD91D3-0CCD-40E0-AC2E-3649F054D9C8}" destId="{49B4F658-F466-43E6-BEE3-11FD56CF686C}" srcOrd="2" destOrd="0" parTransId="{313CD0AB-1307-430F-B02E-0EED292C4CD9}" sibTransId="{F2D3F630-9663-4577-B1B0-4BD818D43123}"/>
    <dgm:cxn modelId="{86D27520-4F71-4A78-BCE2-4DED292F319D}" srcId="{8088EEE9-A4B3-4EEC-880A-9995A9B5F0DA}" destId="{17A6C1BF-815D-41C6-8BE4-A0E49446C7E1}" srcOrd="1" destOrd="0" parTransId="{B42119DF-FCCA-407B-89E0-977078142FBB}" sibTransId="{34561551-7C35-44F0-B454-E9F1FA4F0EF7}"/>
    <dgm:cxn modelId="{31572605-D017-4DAD-972F-7997C2859082}" type="presOf" srcId="{9C762535-6070-4284-951D-1063891AF414}" destId="{FA297397-9A52-4C40-9A1A-155CFD5CE930}" srcOrd="0" destOrd="0" presId="urn:microsoft.com/office/officeart/2005/8/layout/cycle4"/>
    <dgm:cxn modelId="{6E331FF0-12A0-483A-A8C6-FF6E2F3620FB}" srcId="{3BE51FB5-CA6F-475F-9980-34E869BFEB7C}" destId="{CB7B647B-61B4-4523-A19C-37225B6C46C5}" srcOrd="1" destOrd="0" parTransId="{09F4EBF6-03EB-4C8A-B35E-14415BE1C5D0}" sibTransId="{8B3968BD-AD23-4FB4-BE97-DA17CD9BA066}"/>
    <dgm:cxn modelId="{B7F58420-3F5D-4CCE-8DFC-5DFBA7204046}" type="presOf" srcId="{3BE51FB5-CA6F-475F-9980-34E869BFEB7C}" destId="{B74B5466-B2F7-4302-97D9-EEC4263F963E}" srcOrd="0" destOrd="0" presId="urn:microsoft.com/office/officeart/2005/8/layout/cycle4"/>
    <dgm:cxn modelId="{902715DD-B199-4986-9B10-8AFF0BF62BEB}" type="presOf" srcId="{DC80203A-04AF-4CAA-AED0-57BCFF95E17A}" destId="{DEFF36DC-A5E3-4D1E-92F0-7FCD3ED2E993}" srcOrd="0" destOrd="0" presId="urn:microsoft.com/office/officeart/2005/8/layout/cycle4"/>
    <dgm:cxn modelId="{F810097F-0C11-40C4-9610-9069E2E52EF6}" type="presOf" srcId="{7DF7011A-0B47-467A-B8E0-33FB45A6269E}" destId="{AA27F52D-33C4-4FDA-B6CE-1C22882C14F7}" srcOrd="1" destOrd="2" presId="urn:microsoft.com/office/officeart/2005/8/layout/cycle4"/>
    <dgm:cxn modelId="{59696F1F-EE8B-42D2-9A2D-88F65C910B23}" srcId="{03AD91D3-0CCD-40E0-AC2E-3649F054D9C8}" destId="{23DD45D7-FEC7-4F10-BE6A-38227773B203}" srcOrd="0" destOrd="0" parTransId="{1A196751-3E09-4289-A80D-5AD7EC47EBF6}" sibTransId="{DF130A34-3F4E-429C-8C8B-F3499488A0D9}"/>
    <dgm:cxn modelId="{AAF1B381-F6C5-44DE-9B4D-DC92ACD32523}" srcId="{9C762535-6070-4284-951D-1063891AF414}" destId="{E4C87319-490D-4DE8-A4FC-E708C1D13233}" srcOrd="2" destOrd="0" parTransId="{832D84A9-02C4-400D-90EE-32F32D4A1E54}" sibTransId="{53D41E65-36C5-4874-86CB-073D47D5E848}"/>
    <dgm:cxn modelId="{2D7A1BE1-C098-4E26-BF81-CD463A7412EB}" type="presOf" srcId="{099BEAB0-F0F3-4013-8D76-BB43EEC3D474}" destId="{AA27F52D-33C4-4FDA-B6CE-1C22882C14F7}" srcOrd="1" destOrd="3" presId="urn:microsoft.com/office/officeart/2005/8/layout/cycle4"/>
    <dgm:cxn modelId="{E6698F54-DC15-4122-82C2-A92A18D6BCC8}" srcId="{03AD91D3-0CCD-40E0-AC2E-3649F054D9C8}" destId="{F1A8EF3F-554E-421C-900B-BD9D81431645}" srcOrd="4" destOrd="0" parTransId="{3E9ABEC7-A25F-4C16-AAF5-8707697AFF8F}" sibTransId="{2D811A54-55C0-4525-8AE5-0CB073CB45DD}"/>
    <dgm:cxn modelId="{7E6C20B4-0645-43E1-BF99-260A1093C92C}" srcId="{17A6C1BF-815D-41C6-8BE4-A0E49446C7E1}" destId="{2DFF3446-441D-4838-B73E-9DA363B079AF}" srcOrd="0" destOrd="0" parTransId="{77BEFFDB-4A24-4C5F-8B18-39001F17D2EF}" sibTransId="{F016F7D5-8618-425D-8966-FE3D5AAFA05B}"/>
    <dgm:cxn modelId="{AB489264-9119-44CF-A0F1-D2A3EB254F71}" srcId="{8088EEE9-A4B3-4EEC-880A-9995A9B5F0DA}" destId="{03AD91D3-0CCD-40E0-AC2E-3649F054D9C8}" srcOrd="3" destOrd="0" parTransId="{CE6D5900-853E-43B5-B2B7-4B329CAE8946}" sibTransId="{DF75A302-FDD8-4F67-A969-1360D59BC9DE}"/>
    <dgm:cxn modelId="{2D9757A3-0769-449E-874D-AFAAD7CC6614}" srcId="{3BE51FB5-CA6F-475F-9980-34E869BFEB7C}" destId="{7DF7011A-0B47-467A-B8E0-33FB45A6269E}" srcOrd="2" destOrd="0" parTransId="{877C85AE-75D8-4AA4-B840-305DDAD93B44}" sibTransId="{6A7B314B-2B19-4517-9974-45C5846FC57D}"/>
    <dgm:cxn modelId="{4F0F8B18-570B-46E1-B304-634665D51F18}" type="presOf" srcId="{2DFF3446-441D-4838-B73E-9DA363B079AF}" destId="{A7E0D65B-19BC-49CD-9921-B531EADB6B2C}" srcOrd="0" destOrd="0" presId="urn:microsoft.com/office/officeart/2005/8/layout/cycle4"/>
    <dgm:cxn modelId="{3C490D21-583E-4692-8E43-C54E407C4731}" type="presOf" srcId="{F1A8EF3F-554E-421C-900B-BD9D81431645}" destId="{C52B4637-2F46-4FF2-8440-E075CECF4094}" srcOrd="0" destOrd="4" presId="urn:microsoft.com/office/officeart/2005/8/layout/cycle4"/>
    <dgm:cxn modelId="{71A40BE0-AF76-4067-969C-80F99B09831B}" srcId="{03AD91D3-0CCD-40E0-AC2E-3649F054D9C8}" destId="{509E69EB-7B30-4CC1-9733-5BEDFB8001B8}" srcOrd="3" destOrd="0" parTransId="{B542A42D-A259-4E41-94F5-313961F48F90}" sibTransId="{27496A59-4D95-41A4-B1BA-752B99ECDFBE}"/>
    <dgm:cxn modelId="{37F42708-64F4-478A-9601-4BE6651C7023}" type="presOf" srcId="{681DFDE3-BB3A-4FCE-A887-AF18828BAD0C}" destId="{E8F50008-F868-4584-A8C4-12C6FA218EB8}" srcOrd="0" destOrd="3" presId="urn:microsoft.com/office/officeart/2005/8/layout/cycle4"/>
    <dgm:cxn modelId="{8A5208C9-6A5B-42A2-9890-DA13194D2A9F}" type="presOf" srcId="{681DFDE3-BB3A-4FCE-A887-AF18828BAD0C}" destId="{FC291106-8E22-451A-826C-F3DDCF9D913F}" srcOrd="1" destOrd="3" presId="urn:microsoft.com/office/officeart/2005/8/layout/cycle4"/>
    <dgm:cxn modelId="{5EB10CF0-7FF5-47D8-A929-48BDCE843C91}" type="presOf" srcId="{9D3002DA-2016-4E09-9DA2-5EDEAE872DD3}" destId="{FC291106-8E22-451A-826C-F3DDCF9D913F}" srcOrd="1" destOrd="1" presId="urn:microsoft.com/office/officeart/2005/8/layout/cycle4"/>
    <dgm:cxn modelId="{E2057602-97CA-4926-A2E8-1BFECE505F4E}" type="presOf" srcId="{7DF7011A-0B47-467A-B8E0-33FB45A6269E}" destId="{DEFF36DC-A5E3-4D1E-92F0-7FCD3ED2E993}" srcOrd="0" destOrd="2" presId="urn:microsoft.com/office/officeart/2005/8/layout/cycle4"/>
    <dgm:cxn modelId="{A6D19D1B-BAFD-46DD-971F-A9F3B16EF5AA}" type="presOf" srcId="{E4C87319-490D-4DE8-A4FC-E708C1D13233}" destId="{FC291106-8E22-451A-826C-F3DDCF9D913F}" srcOrd="1" destOrd="2" presId="urn:microsoft.com/office/officeart/2005/8/layout/cycle4"/>
    <dgm:cxn modelId="{FE40366A-4E69-4353-92AF-A55C75452D7F}" type="presOf" srcId="{9EDE0F85-1FC9-4393-B015-82F76AA7ED1F}" destId="{C52B4637-2F46-4FF2-8440-E075CECF4094}" srcOrd="0" destOrd="1" presId="urn:microsoft.com/office/officeart/2005/8/layout/cycle4"/>
    <dgm:cxn modelId="{4CB033D1-433A-49F8-9BDC-DAA458B5D128}" type="presOf" srcId="{49B4F658-F466-43E6-BEE3-11FD56CF686C}" destId="{C52B4637-2F46-4FF2-8440-E075CECF4094}" srcOrd="0" destOrd="2" presId="urn:microsoft.com/office/officeart/2005/8/layout/cycle4"/>
    <dgm:cxn modelId="{74C0979F-8D31-4CE0-BEAF-71E82490017D}" type="presOf" srcId="{9D3002DA-2016-4E09-9DA2-5EDEAE872DD3}" destId="{E8F50008-F868-4584-A8C4-12C6FA218EB8}" srcOrd="0" destOrd="1" presId="urn:microsoft.com/office/officeart/2005/8/layout/cycle4"/>
    <dgm:cxn modelId="{80CC82DC-48B5-49E0-A28A-5A45426F6D7B}" type="presOf" srcId="{23DD45D7-FEC7-4F10-BE6A-38227773B203}" destId="{5EC6C7EC-40ED-4826-8C01-1441AF897FAC}" srcOrd="1" destOrd="0" presId="urn:microsoft.com/office/officeart/2005/8/layout/cycle4"/>
    <dgm:cxn modelId="{7CF8429A-6E7C-46BD-8398-59FB3FE6A6C1}" type="presOf" srcId="{CB7B647B-61B4-4523-A19C-37225B6C46C5}" destId="{DEFF36DC-A5E3-4D1E-92F0-7FCD3ED2E993}" srcOrd="0" destOrd="1" presId="urn:microsoft.com/office/officeart/2005/8/layout/cycle4"/>
    <dgm:cxn modelId="{072FD67A-2895-43B6-893B-D9ECD3F9B9EB}" type="presOf" srcId="{23DD45D7-FEC7-4F10-BE6A-38227773B203}" destId="{C52B4637-2F46-4FF2-8440-E075CECF4094}" srcOrd="0" destOrd="0" presId="urn:microsoft.com/office/officeart/2005/8/layout/cycle4"/>
    <dgm:cxn modelId="{1B79D450-D49A-4F79-B4DA-7DD50E7B58AB}" type="presOf" srcId="{9EDE0F85-1FC9-4393-B015-82F76AA7ED1F}" destId="{5EC6C7EC-40ED-4826-8C01-1441AF897FAC}" srcOrd="1" destOrd="1" presId="urn:microsoft.com/office/officeart/2005/8/layout/cycle4"/>
    <dgm:cxn modelId="{24D937DC-5FCD-427D-9E88-AB975AE52281}" type="presOf" srcId="{CB7B647B-61B4-4523-A19C-37225B6C46C5}" destId="{AA27F52D-33C4-4FDA-B6CE-1C22882C14F7}" srcOrd="1" destOrd="1" presId="urn:microsoft.com/office/officeart/2005/8/layout/cycle4"/>
    <dgm:cxn modelId="{1F31023D-79E1-4984-88BA-36E52AD26DC4}" srcId="{3BE51FB5-CA6F-475F-9980-34E869BFEB7C}" destId="{DC80203A-04AF-4CAA-AED0-57BCFF95E17A}" srcOrd="0" destOrd="0" parTransId="{D7023D04-6C06-4705-BEA3-683C12105843}" sibTransId="{B2C3DF08-0FDD-4CB3-94DD-695A17B678AC}"/>
    <dgm:cxn modelId="{5A8109B6-E388-4793-9611-C7171A98CEA9}" type="presOf" srcId="{F1A8EF3F-554E-421C-900B-BD9D81431645}" destId="{5EC6C7EC-40ED-4826-8C01-1441AF897FAC}" srcOrd="1" destOrd="4" presId="urn:microsoft.com/office/officeart/2005/8/layout/cycle4"/>
    <dgm:cxn modelId="{22613FE1-D6CC-49EA-ADA9-1DB70F575DC8}" srcId="{8088EEE9-A4B3-4EEC-880A-9995A9B5F0DA}" destId="{9C762535-6070-4284-951D-1063891AF414}" srcOrd="0" destOrd="0" parTransId="{4DB279B9-7CDA-4257-84F1-358F5D01075C}" sibTransId="{AB39B542-26DD-4A33-A6A3-4EA154B7CFA7}"/>
    <dgm:cxn modelId="{3FFF13B6-7E4C-413B-B56B-20C84612526A}" type="presOf" srcId="{49B4F658-F466-43E6-BEE3-11FD56CF686C}" destId="{5EC6C7EC-40ED-4826-8C01-1441AF897FAC}" srcOrd="1" destOrd="2" presId="urn:microsoft.com/office/officeart/2005/8/layout/cycle4"/>
    <dgm:cxn modelId="{A19BFA55-D9F2-45BB-87B1-2D33EBF1E2DE}" type="presParOf" srcId="{B779794D-8BA1-4BD8-9B58-C69CE78D25AA}" destId="{9DF09E59-B22C-4FFA-9FE5-E0BD78B60D0B}" srcOrd="0" destOrd="0" presId="urn:microsoft.com/office/officeart/2005/8/layout/cycle4"/>
    <dgm:cxn modelId="{55445240-8E82-4987-936E-AD9189B8A5DE}" type="presParOf" srcId="{9DF09E59-B22C-4FFA-9FE5-E0BD78B60D0B}" destId="{8026C6C4-07EB-4886-84ED-8CAECCE15DCA}" srcOrd="0" destOrd="0" presId="urn:microsoft.com/office/officeart/2005/8/layout/cycle4"/>
    <dgm:cxn modelId="{BA917830-8738-467E-A643-D1BAFC54B1CD}" type="presParOf" srcId="{8026C6C4-07EB-4886-84ED-8CAECCE15DCA}" destId="{E8F50008-F868-4584-A8C4-12C6FA218EB8}" srcOrd="0" destOrd="0" presId="urn:microsoft.com/office/officeart/2005/8/layout/cycle4"/>
    <dgm:cxn modelId="{85F3A148-062A-4E6B-B7AA-3B1EA24D25AF}" type="presParOf" srcId="{8026C6C4-07EB-4886-84ED-8CAECCE15DCA}" destId="{FC291106-8E22-451A-826C-F3DDCF9D913F}" srcOrd="1" destOrd="0" presId="urn:microsoft.com/office/officeart/2005/8/layout/cycle4"/>
    <dgm:cxn modelId="{0C116E15-D3CC-46CF-9240-189EAB9756D6}" type="presParOf" srcId="{9DF09E59-B22C-4FFA-9FE5-E0BD78B60D0B}" destId="{5D40E85A-7FB0-4F90-B9D7-5ECCCDF22724}" srcOrd="1" destOrd="0" presId="urn:microsoft.com/office/officeart/2005/8/layout/cycle4"/>
    <dgm:cxn modelId="{E9324999-E7FF-4282-856B-45EB22070E7F}" type="presParOf" srcId="{5D40E85A-7FB0-4F90-B9D7-5ECCCDF22724}" destId="{A7E0D65B-19BC-49CD-9921-B531EADB6B2C}" srcOrd="0" destOrd="0" presId="urn:microsoft.com/office/officeart/2005/8/layout/cycle4"/>
    <dgm:cxn modelId="{B9A809BE-5379-40E1-B105-FA8C74DC521E}" type="presParOf" srcId="{5D40E85A-7FB0-4F90-B9D7-5ECCCDF22724}" destId="{C2BC356A-AB34-491B-B568-777291C7B93A}" srcOrd="1" destOrd="0" presId="urn:microsoft.com/office/officeart/2005/8/layout/cycle4"/>
    <dgm:cxn modelId="{338B7D01-E1CE-4B32-B078-C0663D736DC5}" type="presParOf" srcId="{9DF09E59-B22C-4FFA-9FE5-E0BD78B60D0B}" destId="{D706D1E8-06C9-490C-972A-A6E8EBDCA53A}" srcOrd="2" destOrd="0" presId="urn:microsoft.com/office/officeart/2005/8/layout/cycle4"/>
    <dgm:cxn modelId="{98A6D88E-727A-442A-91F6-D56C611C0508}" type="presParOf" srcId="{D706D1E8-06C9-490C-972A-A6E8EBDCA53A}" destId="{DEFF36DC-A5E3-4D1E-92F0-7FCD3ED2E993}" srcOrd="0" destOrd="0" presId="urn:microsoft.com/office/officeart/2005/8/layout/cycle4"/>
    <dgm:cxn modelId="{EBF5EEC1-64EA-4FA4-BE43-42FFBD8251CE}" type="presParOf" srcId="{D706D1E8-06C9-490C-972A-A6E8EBDCA53A}" destId="{AA27F52D-33C4-4FDA-B6CE-1C22882C14F7}" srcOrd="1" destOrd="0" presId="urn:microsoft.com/office/officeart/2005/8/layout/cycle4"/>
    <dgm:cxn modelId="{E6127E9B-A5B1-4B4C-829E-55E42DDDD197}" type="presParOf" srcId="{9DF09E59-B22C-4FFA-9FE5-E0BD78B60D0B}" destId="{8B7C7C72-BF23-4C24-BBB6-450AF868DC1B}" srcOrd="3" destOrd="0" presId="urn:microsoft.com/office/officeart/2005/8/layout/cycle4"/>
    <dgm:cxn modelId="{51063F16-8CFE-4D8C-9DD4-B0459BF2BFBB}" type="presParOf" srcId="{8B7C7C72-BF23-4C24-BBB6-450AF868DC1B}" destId="{C52B4637-2F46-4FF2-8440-E075CECF4094}" srcOrd="0" destOrd="0" presId="urn:microsoft.com/office/officeart/2005/8/layout/cycle4"/>
    <dgm:cxn modelId="{3FD79B64-0CF7-41D9-94B5-5CFD6895D267}" type="presParOf" srcId="{8B7C7C72-BF23-4C24-BBB6-450AF868DC1B}" destId="{5EC6C7EC-40ED-4826-8C01-1441AF897FAC}" srcOrd="1" destOrd="0" presId="urn:microsoft.com/office/officeart/2005/8/layout/cycle4"/>
    <dgm:cxn modelId="{8D224AE1-559D-47DE-95E2-FF6FBA07E423}" type="presParOf" srcId="{9DF09E59-B22C-4FFA-9FE5-E0BD78B60D0B}" destId="{0E1F8C16-6800-44E2-9902-26BA20F79FBE}" srcOrd="4" destOrd="0" presId="urn:microsoft.com/office/officeart/2005/8/layout/cycle4"/>
    <dgm:cxn modelId="{5CE5B4F3-6393-46D6-9BE8-94642DF9883E}" type="presParOf" srcId="{B779794D-8BA1-4BD8-9B58-C69CE78D25AA}" destId="{E3425FE0-29B2-4E96-B1E0-3BB6F46EB29F}" srcOrd="1" destOrd="0" presId="urn:microsoft.com/office/officeart/2005/8/layout/cycle4"/>
    <dgm:cxn modelId="{9263E705-CC81-41F8-A7D3-4379C54141F7}" type="presParOf" srcId="{E3425FE0-29B2-4E96-B1E0-3BB6F46EB29F}" destId="{FA297397-9A52-4C40-9A1A-155CFD5CE930}" srcOrd="0" destOrd="0" presId="urn:microsoft.com/office/officeart/2005/8/layout/cycle4"/>
    <dgm:cxn modelId="{1EDE029C-64EC-44B6-B183-2D0F0703F8F2}" type="presParOf" srcId="{E3425FE0-29B2-4E96-B1E0-3BB6F46EB29F}" destId="{342E0FC8-7F2D-41E0-A913-CF8905D7C2A7}" srcOrd="1" destOrd="0" presId="urn:microsoft.com/office/officeart/2005/8/layout/cycle4"/>
    <dgm:cxn modelId="{5894D510-DCBF-4D7A-9F6E-F5070FD83BC9}" type="presParOf" srcId="{E3425FE0-29B2-4E96-B1E0-3BB6F46EB29F}" destId="{B74B5466-B2F7-4302-97D9-EEC4263F963E}" srcOrd="2" destOrd="0" presId="urn:microsoft.com/office/officeart/2005/8/layout/cycle4"/>
    <dgm:cxn modelId="{FD70AC1C-1917-4913-B493-2D7E408B4521}" type="presParOf" srcId="{E3425FE0-29B2-4E96-B1E0-3BB6F46EB29F}" destId="{B0E04783-9F62-4734-A03F-A8FB3B271E41}" srcOrd="3" destOrd="0" presId="urn:microsoft.com/office/officeart/2005/8/layout/cycle4"/>
    <dgm:cxn modelId="{F6DD29A8-F587-4C1C-B365-39928EEC0A24}" type="presParOf" srcId="{E3425FE0-29B2-4E96-B1E0-3BB6F46EB29F}" destId="{3C591777-09C1-4C62-94D9-280029AD196B}" srcOrd="4" destOrd="0" presId="urn:microsoft.com/office/officeart/2005/8/layout/cycle4"/>
    <dgm:cxn modelId="{81E2C700-6E11-4849-80B1-8604FB5AECB7}" type="presParOf" srcId="{B779794D-8BA1-4BD8-9B58-C69CE78D25AA}" destId="{189B5A23-016F-4A16-98DF-2150047CDE34}" srcOrd="2" destOrd="0" presId="urn:microsoft.com/office/officeart/2005/8/layout/cycle4"/>
    <dgm:cxn modelId="{222C541B-95CC-4DDF-9B89-C1784E10C19B}" type="presParOf" srcId="{B779794D-8BA1-4BD8-9B58-C69CE78D25AA}" destId="{680E38B5-ABF1-40D9-B6F7-C91BA30A390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83CCE9-4AB1-4C13-AB75-651AD92ED4D5}" type="doc">
      <dgm:prSet loTypeId="urn:microsoft.com/office/officeart/2008/layout/VerticalAccent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76A6B67-7DEF-484E-BB34-09999ED797FE}">
      <dgm:prSet custT="1"/>
      <dgm:spPr/>
      <dgm:t>
        <a:bodyPr/>
        <a:lstStyle/>
        <a:p>
          <a:pPr rtl="0"/>
          <a:r>
            <a:rPr lang="tr-TR" sz="3200" dirty="0" smtClean="0"/>
            <a:t>İKİNCİ OTURUM</a:t>
          </a:r>
          <a:endParaRPr lang="tr-TR" sz="3200" dirty="0"/>
        </a:p>
      </dgm:t>
    </dgm:pt>
    <dgm:pt modelId="{940D3B72-4183-4625-896F-AF95359C6B16}" type="parTrans" cxnId="{60C3FACB-F82C-41C8-A13D-E57228220AB1}">
      <dgm:prSet/>
      <dgm:spPr/>
      <dgm:t>
        <a:bodyPr/>
        <a:lstStyle/>
        <a:p>
          <a:endParaRPr lang="tr-TR"/>
        </a:p>
      </dgm:t>
    </dgm:pt>
    <dgm:pt modelId="{0519344E-D9B6-457F-AC7F-05EBE78D4717}" type="sibTrans" cxnId="{60C3FACB-F82C-41C8-A13D-E57228220AB1}">
      <dgm:prSet/>
      <dgm:spPr/>
      <dgm:t>
        <a:bodyPr/>
        <a:lstStyle/>
        <a:p>
          <a:endParaRPr lang="tr-TR"/>
        </a:p>
      </dgm:t>
    </dgm:pt>
    <dgm:pt modelId="{1A51ED8D-7F0B-4C54-A6F0-A58D2B8A50BF}" type="pres">
      <dgm:prSet presAssocID="{B783CCE9-4AB1-4C13-AB75-651AD92ED4D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tr-TR"/>
        </a:p>
      </dgm:t>
    </dgm:pt>
    <dgm:pt modelId="{B1C89631-228F-404E-A846-E42EB5CB88DB}" type="pres">
      <dgm:prSet presAssocID="{476A6B67-7DEF-484E-BB34-09999ED797FE}" presName="parenttextcomposite" presStyleCnt="0"/>
      <dgm:spPr/>
    </dgm:pt>
    <dgm:pt modelId="{BBE01F22-6320-4EAB-AF34-4D4BF25B78D5}" type="pres">
      <dgm:prSet presAssocID="{476A6B67-7DEF-484E-BB34-09999ED797FE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E41B38-C1F8-4F90-95D8-FAF443CA7406}" type="pres">
      <dgm:prSet presAssocID="{476A6B67-7DEF-484E-BB34-09999ED797FE}" presName="parallelogramComposite" presStyleCnt="0"/>
      <dgm:spPr/>
    </dgm:pt>
    <dgm:pt modelId="{382E606D-C553-48A3-865E-BBCCEFAA3FA8}" type="pres">
      <dgm:prSet presAssocID="{476A6B67-7DEF-484E-BB34-09999ED797FE}" presName="parallelogram1" presStyleLbl="alignNode1" presStyleIdx="0" presStyleCnt="7"/>
      <dgm:spPr/>
    </dgm:pt>
    <dgm:pt modelId="{26FF6B1D-C3DD-4D6B-9781-50CA879DDCB7}" type="pres">
      <dgm:prSet presAssocID="{476A6B67-7DEF-484E-BB34-09999ED797FE}" presName="parallelogram2" presStyleLbl="alignNode1" presStyleIdx="1" presStyleCnt="7"/>
      <dgm:spPr/>
    </dgm:pt>
    <dgm:pt modelId="{A6CB0620-D91B-40C2-99B4-C5AEF75C9296}" type="pres">
      <dgm:prSet presAssocID="{476A6B67-7DEF-484E-BB34-09999ED797FE}" presName="parallelogram3" presStyleLbl="alignNode1" presStyleIdx="2" presStyleCnt="7"/>
      <dgm:spPr/>
    </dgm:pt>
    <dgm:pt modelId="{50D90DE0-DE77-44D1-AB8E-E5A58E087969}" type="pres">
      <dgm:prSet presAssocID="{476A6B67-7DEF-484E-BB34-09999ED797FE}" presName="parallelogram4" presStyleLbl="alignNode1" presStyleIdx="3" presStyleCnt="7"/>
      <dgm:spPr/>
    </dgm:pt>
    <dgm:pt modelId="{F6F6D8C5-6677-4C12-99A3-BE08328A4697}" type="pres">
      <dgm:prSet presAssocID="{476A6B67-7DEF-484E-BB34-09999ED797FE}" presName="parallelogram5" presStyleLbl="alignNode1" presStyleIdx="4" presStyleCnt="7"/>
      <dgm:spPr/>
    </dgm:pt>
    <dgm:pt modelId="{2CF5AABB-0531-469D-9CC9-0E95A9B47CBA}" type="pres">
      <dgm:prSet presAssocID="{476A6B67-7DEF-484E-BB34-09999ED797FE}" presName="parallelogram6" presStyleLbl="alignNode1" presStyleIdx="5" presStyleCnt="7"/>
      <dgm:spPr/>
    </dgm:pt>
    <dgm:pt modelId="{D088FB8C-D6D9-4B9C-B80B-FB1B4F62FCC0}" type="pres">
      <dgm:prSet presAssocID="{476A6B67-7DEF-484E-BB34-09999ED797FE}" presName="parallelogram7" presStyleLbl="alignNode1" presStyleIdx="6" presStyleCnt="7"/>
      <dgm:spPr/>
    </dgm:pt>
  </dgm:ptLst>
  <dgm:cxnLst>
    <dgm:cxn modelId="{73E75F73-653F-4F2D-800A-D8D72DE98A89}" type="presOf" srcId="{476A6B67-7DEF-484E-BB34-09999ED797FE}" destId="{BBE01F22-6320-4EAB-AF34-4D4BF25B78D5}" srcOrd="0" destOrd="0" presId="urn:microsoft.com/office/officeart/2008/layout/VerticalAccentList"/>
    <dgm:cxn modelId="{60C3FACB-F82C-41C8-A13D-E57228220AB1}" srcId="{B783CCE9-4AB1-4C13-AB75-651AD92ED4D5}" destId="{476A6B67-7DEF-484E-BB34-09999ED797FE}" srcOrd="0" destOrd="0" parTransId="{940D3B72-4183-4625-896F-AF95359C6B16}" sibTransId="{0519344E-D9B6-457F-AC7F-05EBE78D4717}"/>
    <dgm:cxn modelId="{7DF7995B-6DC1-40A7-B696-BB19D42FFCCC}" type="presOf" srcId="{B783CCE9-4AB1-4C13-AB75-651AD92ED4D5}" destId="{1A51ED8D-7F0B-4C54-A6F0-A58D2B8A50BF}" srcOrd="0" destOrd="0" presId="urn:microsoft.com/office/officeart/2008/layout/VerticalAccentList"/>
    <dgm:cxn modelId="{E28F6D9B-23FD-407B-98EF-9537279AB5C2}" type="presParOf" srcId="{1A51ED8D-7F0B-4C54-A6F0-A58D2B8A50BF}" destId="{B1C89631-228F-404E-A846-E42EB5CB88DB}" srcOrd="0" destOrd="0" presId="urn:microsoft.com/office/officeart/2008/layout/VerticalAccentList"/>
    <dgm:cxn modelId="{4F6ACE87-4A58-498D-892C-617F950DA2A2}" type="presParOf" srcId="{B1C89631-228F-404E-A846-E42EB5CB88DB}" destId="{BBE01F22-6320-4EAB-AF34-4D4BF25B78D5}" srcOrd="0" destOrd="0" presId="urn:microsoft.com/office/officeart/2008/layout/VerticalAccentList"/>
    <dgm:cxn modelId="{21A7DD0B-9F0F-48A4-BAE6-9683D351679E}" type="presParOf" srcId="{1A51ED8D-7F0B-4C54-A6F0-A58D2B8A50BF}" destId="{1DE41B38-C1F8-4F90-95D8-FAF443CA7406}" srcOrd="1" destOrd="0" presId="urn:microsoft.com/office/officeart/2008/layout/VerticalAccentList"/>
    <dgm:cxn modelId="{782602BF-9261-4966-B4C6-1272E7959ECA}" type="presParOf" srcId="{1DE41B38-C1F8-4F90-95D8-FAF443CA7406}" destId="{382E606D-C553-48A3-865E-BBCCEFAA3FA8}" srcOrd="0" destOrd="0" presId="urn:microsoft.com/office/officeart/2008/layout/VerticalAccentList"/>
    <dgm:cxn modelId="{073CA6E6-272C-485B-ACAC-B2608998612D}" type="presParOf" srcId="{1DE41B38-C1F8-4F90-95D8-FAF443CA7406}" destId="{26FF6B1D-C3DD-4D6B-9781-50CA879DDCB7}" srcOrd="1" destOrd="0" presId="urn:microsoft.com/office/officeart/2008/layout/VerticalAccentList"/>
    <dgm:cxn modelId="{59587603-CAD1-479E-BBF4-B64717D16F0C}" type="presParOf" srcId="{1DE41B38-C1F8-4F90-95D8-FAF443CA7406}" destId="{A6CB0620-D91B-40C2-99B4-C5AEF75C9296}" srcOrd="2" destOrd="0" presId="urn:microsoft.com/office/officeart/2008/layout/VerticalAccentList"/>
    <dgm:cxn modelId="{DC9F1E8C-B2B0-402F-9A43-31366CBC3CCA}" type="presParOf" srcId="{1DE41B38-C1F8-4F90-95D8-FAF443CA7406}" destId="{50D90DE0-DE77-44D1-AB8E-E5A58E087969}" srcOrd="3" destOrd="0" presId="urn:microsoft.com/office/officeart/2008/layout/VerticalAccentList"/>
    <dgm:cxn modelId="{0DD35058-0FC0-40CE-9F25-D0FBFD93B4A8}" type="presParOf" srcId="{1DE41B38-C1F8-4F90-95D8-FAF443CA7406}" destId="{F6F6D8C5-6677-4C12-99A3-BE08328A4697}" srcOrd="4" destOrd="0" presId="urn:microsoft.com/office/officeart/2008/layout/VerticalAccentList"/>
    <dgm:cxn modelId="{53F7B8F3-7726-46F8-9526-5C8B1BD6BC3B}" type="presParOf" srcId="{1DE41B38-C1F8-4F90-95D8-FAF443CA7406}" destId="{2CF5AABB-0531-469D-9CC9-0E95A9B47CBA}" srcOrd="5" destOrd="0" presId="urn:microsoft.com/office/officeart/2008/layout/VerticalAccentList"/>
    <dgm:cxn modelId="{9F63758A-EA0C-41C1-9148-93D4F009BDE8}" type="presParOf" srcId="{1DE41B38-C1F8-4F90-95D8-FAF443CA7406}" destId="{D088FB8C-D6D9-4B9C-B80B-FB1B4F62FCC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74387E-301B-4826-B818-57CBAC1591E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6D6CD57-2A1D-4EEE-B45C-E047F4FD97F7}">
      <dgm:prSet custT="1"/>
      <dgm:spPr/>
      <dgm:t>
        <a:bodyPr/>
        <a:lstStyle/>
        <a:p>
          <a:pPr rtl="0"/>
          <a:r>
            <a:rPr lang="tr-TR" sz="3200" dirty="0" smtClean="0"/>
            <a:t>SÜRE 180 DAKİKA</a:t>
          </a:r>
          <a:endParaRPr lang="tr-TR" sz="3200" dirty="0"/>
        </a:p>
      </dgm:t>
    </dgm:pt>
    <dgm:pt modelId="{64F33341-B572-44B8-8BE1-BD9DEDF0E434}" type="parTrans" cxnId="{65FFC327-035F-4649-BD6A-B8313F9D7083}">
      <dgm:prSet/>
      <dgm:spPr/>
      <dgm:t>
        <a:bodyPr/>
        <a:lstStyle/>
        <a:p>
          <a:endParaRPr lang="tr-TR"/>
        </a:p>
      </dgm:t>
    </dgm:pt>
    <dgm:pt modelId="{CCFD5666-C2A1-4522-B8D8-03EF50F214C9}" type="sibTrans" cxnId="{65FFC327-035F-4649-BD6A-B8313F9D7083}">
      <dgm:prSet/>
      <dgm:spPr/>
      <dgm:t>
        <a:bodyPr/>
        <a:lstStyle/>
        <a:p>
          <a:endParaRPr lang="tr-TR"/>
        </a:p>
      </dgm:t>
    </dgm:pt>
    <dgm:pt modelId="{6D5DD4D3-4EFF-4802-88C8-A34CB78FA9EF}" type="pres">
      <dgm:prSet presAssocID="{B874387E-301B-4826-B818-57CBAC1591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B4DA957-BBC0-43B0-BA2F-B4194B52A9E1}" type="pres">
      <dgm:prSet presAssocID="{26D6CD57-2A1D-4EEE-B45C-E047F4FD97F7}" presName="parentText" presStyleLbl="node1" presStyleIdx="0" presStyleCnt="1" custScaleY="100017" custLinFactNeighborX="1087" custLinFactNeighborY="-6689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6EA5796-8637-40E2-8AAA-6F149BD104EB}" type="presOf" srcId="{B874387E-301B-4826-B818-57CBAC1591ED}" destId="{6D5DD4D3-4EFF-4802-88C8-A34CB78FA9EF}" srcOrd="0" destOrd="0" presId="urn:microsoft.com/office/officeart/2005/8/layout/vList2"/>
    <dgm:cxn modelId="{65FFC327-035F-4649-BD6A-B8313F9D7083}" srcId="{B874387E-301B-4826-B818-57CBAC1591ED}" destId="{26D6CD57-2A1D-4EEE-B45C-E047F4FD97F7}" srcOrd="0" destOrd="0" parTransId="{64F33341-B572-44B8-8BE1-BD9DEDF0E434}" sibTransId="{CCFD5666-C2A1-4522-B8D8-03EF50F214C9}"/>
    <dgm:cxn modelId="{972D2753-BE7C-4E07-A28E-B858E464569C}" type="presOf" srcId="{26D6CD57-2A1D-4EEE-B45C-E047F4FD97F7}" destId="{0B4DA957-BBC0-43B0-BA2F-B4194B52A9E1}" srcOrd="0" destOrd="0" presId="urn:microsoft.com/office/officeart/2005/8/layout/vList2"/>
    <dgm:cxn modelId="{59D643D6-8CBA-4AC6-9C2B-615B436E2B21}" type="presParOf" srcId="{6D5DD4D3-4EFF-4802-88C8-A34CB78FA9EF}" destId="{0B4DA957-BBC0-43B0-BA2F-B4194B52A9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FB33B6-4CE7-41A0-9870-050352E20FB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4289EFD-4B91-48D1-88F1-91B2B0CB274E}">
      <dgm:prSet phldrT="[Metin]"/>
      <dgm:spPr/>
      <dgm:t>
        <a:bodyPr/>
        <a:lstStyle/>
        <a:p>
          <a:r>
            <a:rPr lang="tr-TR" dirty="0" smtClean="0"/>
            <a:t>EŞİT AĞIRLIK</a:t>
          </a:r>
          <a:endParaRPr lang="tr-TR" dirty="0"/>
        </a:p>
      </dgm:t>
    </dgm:pt>
    <dgm:pt modelId="{149711B9-8F1D-4AE8-8FDB-4ECD2096D898}" type="parTrans" cxnId="{CC9228F4-5B6F-49A5-BAD8-7B34ACDDFD87}">
      <dgm:prSet/>
      <dgm:spPr/>
      <dgm:t>
        <a:bodyPr/>
        <a:lstStyle/>
        <a:p>
          <a:endParaRPr lang="tr-TR"/>
        </a:p>
      </dgm:t>
    </dgm:pt>
    <dgm:pt modelId="{BE43DA72-E92E-4ACC-9B9A-6987464DB237}" type="sibTrans" cxnId="{CC9228F4-5B6F-49A5-BAD8-7B34ACDDFD87}">
      <dgm:prSet/>
      <dgm:spPr/>
      <dgm:t>
        <a:bodyPr/>
        <a:lstStyle/>
        <a:p>
          <a:endParaRPr lang="tr-TR"/>
        </a:p>
      </dgm:t>
    </dgm:pt>
    <dgm:pt modelId="{A998615B-FA3C-4D58-BABA-6EE7B1D798F4}">
      <dgm:prSet phldrT="[Metin]"/>
      <dgm:spPr/>
      <dgm:t>
        <a:bodyPr/>
        <a:lstStyle/>
        <a:p>
          <a:r>
            <a:rPr lang="tr-TR" dirty="0" smtClean="0"/>
            <a:t>EDEBİYAT-SOSYAL-1</a:t>
          </a:r>
          <a:endParaRPr lang="tr-TR" dirty="0"/>
        </a:p>
      </dgm:t>
    </dgm:pt>
    <dgm:pt modelId="{22FD3306-F364-4EC5-BC9B-3C56F4BADC6D}" type="parTrans" cxnId="{25E7094C-6D0E-481B-A202-7EF1BF7A8255}">
      <dgm:prSet/>
      <dgm:spPr/>
      <dgm:t>
        <a:bodyPr/>
        <a:lstStyle/>
        <a:p>
          <a:endParaRPr lang="tr-TR"/>
        </a:p>
      </dgm:t>
    </dgm:pt>
    <dgm:pt modelId="{58F292E3-3950-412B-ACEF-E7ECDAE61FFD}" type="sibTrans" cxnId="{25E7094C-6D0E-481B-A202-7EF1BF7A8255}">
      <dgm:prSet/>
      <dgm:spPr/>
      <dgm:t>
        <a:bodyPr/>
        <a:lstStyle/>
        <a:p>
          <a:endParaRPr lang="tr-TR"/>
        </a:p>
      </dgm:t>
    </dgm:pt>
    <dgm:pt modelId="{64DADD03-E5B1-4723-9DEA-A9DB24E82CD0}">
      <dgm:prSet phldrT="[Metin]"/>
      <dgm:spPr/>
      <dgm:t>
        <a:bodyPr/>
        <a:lstStyle/>
        <a:p>
          <a:r>
            <a:rPr lang="tr-TR" dirty="0" smtClean="0"/>
            <a:t>EDEBİYAT</a:t>
          </a:r>
          <a:endParaRPr lang="tr-TR" dirty="0"/>
        </a:p>
      </dgm:t>
    </dgm:pt>
    <dgm:pt modelId="{6935DBEE-BC7A-4C99-8575-A4CFF7F7AED2}" type="parTrans" cxnId="{C23701C6-7BA2-438A-8053-9B4562CA2C5F}">
      <dgm:prSet/>
      <dgm:spPr/>
      <dgm:t>
        <a:bodyPr/>
        <a:lstStyle/>
        <a:p>
          <a:endParaRPr lang="tr-TR"/>
        </a:p>
      </dgm:t>
    </dgm:pt>
    <dgm:pt modelId="{5AA4392C-3B25-4F5D-919F-7990C28877CF}" type="sibTrans" cxnId="{C23701C6-7BA2-438A-8053-9B4562CA2C5F}">
      <dgm:prSet/>
      <dgm:spPr/>
      <dgm:t>
        <a:bodyPr/>
        <a:lstStyle/>
        <a:p>
          <a:endParaRPr lang="tr-TR"/>
        </a:p>
      </dgm:t>
    </dgm:pt>
    <dgm:pt modelId="{14ECD1CE-C524-4F30-B6A2-793AB6917CB1}">
      <dgm:prSet phldrT="[Metin]"/>
      <dgm:spPr/>
      <dgm:t>
        <a:bodyPr/>
        <a:lstStyle/>
        <a:p>
          <a:r>
            <a:rPr lang="tr-TR" dirty="0" smtClean="0"/>
            <a:t>TARİH-1</a:t>
          </a:r>
          <a:endParaRPr lang="tr-TR" dirty="0"/>
        </a:p>
      </dgm:t>
    </dgm:pt>
    <dgm:pt modelId="{AE52294C-B1FF-4BF0-A007-6D4F54F77A59}" type="parTrans" cxnId="{DC925CA9-C55D-48B4-A980-B2A219E1D547}">
      <dgm:prSet/>
      <dgm:spPr/>
      <dgm:t>
        <a:bodyPr/>
        <a:lstStyle/>
        <a:p>
          <a:endParaRPr lang="tr-TR"/>
        </a:p>
      </dgm:t>
    </dgm:pt>
    <dgm:pt modelId="{33FA2F01-3C9F-4003-AD41-40C117619C19}" type="sibTrans" cxnId="{DC925CA9-C55D-48B4-A980-B2A219E1D547}">
      <dgm:prSet/>
      <dgm:spPr/>
      <dgm:t>
        <a:bodyPr/>
        <a:lstStyle/>
        <a:p>
          <a:endParaRPr lang="tr-TR"/>
        </a:p>
      </dgm:t>
    </dgm:pt>
    <dgm:pt modelId="{EB9C623C-EB5A-41F1-A46C-302B2C80E41A}">
      <dgm:prSet phldrT="[Metin]"/>
      <dgm:spPr/>
      <dgm:t>
        <a:bodyPr/>
        <a:lstStyle/>
        <a:p>
          <a:r>
            <a:rPr lang="tr-TR" dirty="0" smtClean="0"/>
            <a:t>MATEMATİK</a:t>
          </a:r>
          <a:endParaRPr lang="tr-TR" dirty="0"/>
        </a:p>
      </dgm:t>
    </dgm:pt>
    <dgm:pt modelId="{20208AF5-26E8-4DB3-9622-11918B00A408}" type="parTrans" cxnId="{FD303091-E1E0-4EAC-BB3B-C0F0445832F5}">
      <dgm:prSet/>
      <dgm:spPr/>
      <dgm:t>
        <a:bodyPr/>
        <a:lstStyle/>
        <a:p>
          <a:endParaRPr lang="tr-TR"/>
        </a:p>
      </dgm:t>
    </dgm:pt>
    <dgm:pt modelId="{3F6D471F-DCEE-48CC-9E1C-CCB4ED950C57}" type="sibTrans" cxnId="{FD303091-E1E0-4EAC-BB3B-C0F0445832F5}">
      <dgm:prSet/>
      <dgm:spPr/>
      <dgm:t>
        <a:bodyPr/>
        <a:lstStyle/>
        <a:p>
          <a:endParaRPr lang="tr-TR"/>
        </a:p>
      </dgm:t>
    </dgm:pt>
    <dgm:pt modelId="{E7C86D70-E7DC-486D-8D7D-28AB54EF6923}">
      <dgm:prSet/>
      <dgm:spPr/>
      <dgm:t>
        <a:bodyPr/>
        <a:lstStyle/>
        <a:p>
          <a:r>
            <a:rPr lang="tr-TR" dirty="0" smtClean="0"/>
            <a:t>COĞRAFYA-1</a:t>
          </a:r>
          <a:endParaRPr lang="tr-TR" dirty="0"/>
        </a:p>
      </dgm:t>
    </dgm:pt>
    <dgm:pt modelId="{C8AAE0CB-F669-480B-886B-3DB8485C751F}" type="parTrans" cxnId="{2A6C070F-5352-4921-B6BF-2FE38D6F4EC9}">
      <dgm:prSet/>
      <dgm:spPr/>
      <dgm:t>
        <a:bodyPr/>
        <a:lstStyle/>
        <a:p>
          <a:endParaRPr lang="tr-TR"/>
        </a:p>
      </dgm:t>
    </dgm:pt>
    <dgm:pt modelId="{FD4C071E-772A-4B13-86CE-6F6C65C2F2AD}" type="sibTrans" cxnId="{2A6C070F-5352-4921-B6BF-2FE38D6F4EC9}">
      <dgm:prSet/>
      <dgm:spPr/>
      <dgm:t>
        <a:bodyPr/>
        <a:lstStyle/>
        <a:p>
          <a:endParaRPr lang="tr-TR"/>
        </a:p>
      </dgm:t>
    </dgm:pt>
    <dgm:pt modelId="{D21599E4-6CFC-4DAC-8F4D-3AC0F435C067}" type="pres">
      <dgm:prSet presAssocID="{EFFB33B6-4CE7-41A0-9870-050352E20F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E5F18E-4876-4551-A72E-512D81C35C4D}" type="pres">
      <dgm:prSet presAssocID="{74289EFD-4B91-48D1-88F1-91B2B0CB274E}" presName="root1" presStyleCnt="0"/>
      <dgm:spPr/>
    </dgm:pt>
    <dgm:pt modelId="{4A70EA65-4B3D-4BC7-8042-FD0F355D06F5}" type="pres">
      <dgm:prSet presAssocID="{74289EFD-4B91-48D1-88F1-91B2B0CB274E}" presName="LevelOneTextNode" presStyleLbl="node0" presStyleIdx="0" presStyleCnt="1" custLinFactNeighborX="2942" custLinFactNeighborY="-5534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6849D4-72D5-4B27-9C3A-6B7491791A9F}" type="pres">
      <dgm:prSet presAssocID="{74289EFD-4B91-48D1-88F1-91B2B0CB274E}" presName="level2hierChild" presStyleCnt="0"/>
      <dgm:spPr/>
    </dgm:pt>
    <dgm:pt modelId="{45BA6E56-C969-45D3-979C-087E68DA4DCA}" type="pres">
      <dgm:prSet presAssocID="{22FD3306-F364-4EC5-BC9B-3C56F4BADC6D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C278359D-D720-48CF-9F79-64597099092B}" type="pres">
      <dgm:prSet presAssocID="{22FD3306-F364-4EC5-BC9B-3C56F4BADC6D}" presName="connTx" presStyleLbl="parChTrans1D2" presStyleIdx="0" presStyleCnt="2"/>
      <dgm:spPr/>
      <dgm:t>
        <a:bodyPr/>
        <a:lstStyle/>
        <a:p>
          <a:endParaRPr lang="tr-TR"/>
        </a:p>
      </dgm:t>
    </dgm:pt>
    <dgm:pt modelId="{7DDB49AC-EE4A-4C3E-8453-34BAC3CD346E}" type="pres">
      <dgm:prSet presAssocID="{A998615B-FA3C-4D58-BABA-6EE7B1D798F4}" presName="root2" presStyleCnt="0"/>
      <dgm:spPr/>
    </dgm:pt>
    <dgm:pt modelId="{9D7468D3-4BBB-48CD-9FE7-D6FED9FB06F8}" type="pres">
      <dgm:prSet presAssocID="{A998615B-FA3C-4D58-BABA-6EE7B1D798F4}" presName="LevelTwoTextNode" presStyleLbl="node2" presStyleIdx="0" presStyleCnt="2" custLinFactNeighborX="101" custLinFactNeighborY="-744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6BBDA36-DB09-4D58-8412-EB9A126D25A1}" type="pres">
      <dgm:prSet presAssocID="{A998615B-FA3C-4D58-BABA-6EE7B1D798F4}" presName="level3hierChild" presStyleCnt="0"/>
      <dgm:spPr/>
    </dgm:pt>
    <dgm:pt modelId="{6795D89D-2F40-40CC-99E3-DDCCA01E3327}" type="pres">
      <dgm:prSet presAssocID="{6935DBEE-BC7A-4C99-8575-A4CFF7F7AED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57514708-8391-4043-87F2-480785D8FCE6}" type="pres">
      <dgm:prSet presAssocID="{6935DBEE-BC7A-4C99-8575-A4CFF7F7AED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322E3CF5-A30F-4EBC-8B5B-5EB64DD9A4F6}" type="pres">
      <dgm:prSet presAssocID="{64DADD03-E5B1-4723-9DEA-A9DB24E82CD0}" presName="root2" presStyleCnt="0"/>
      <dgm:spPr/>
    </dgm:pt>
    <dgm:pt modelId="{4F5A273B-E308-47FA-98C0-48BED5A90DD9}" type="pres">
      <dgm:prSet presAssocID="{64DADD03-E5B1-4723-9DEA-A9DB24E82CD0}" presName="LevelTwoTextNode" presStyleLbl="node3" presStyleIdx="0" presStyleCnt="3" custLinFactY="-6127" custLinFactNeighborX="-5930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0C0535C-FA21-4C14-81FB-63571340A99A}" type="pres">
      <dgm:prSet presAssocID="{64DADD03-E5B1-4723-9DEA-A9DB24E82CD0}" presName="level3hierChild" presStyleCnt="0"/>
      <dgm:spPr/>
    </dgm:pt>
    <dgm:pt modelId="{BDBCA6FF-0B52-4F92-AD08-9667B34F80C7}" type="pres">
      <dgm:prSet presAssocID="{AE52294C-B1FF-4BF0-A007-6D4F54F77A59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3B98CAF9-6332-4B69-BBE9-DC6FEF9432A1}" type="pres">
      <dgm:prSet presAssocID="{AE52294C-B1FF-4BF0-A007-6D4F54F77A59}" presName="connTx" presStyleLbl="parChTrans1D3" presStyleIdx="1" presStyleCnt="3"/>
      <dgm:spPr/>
      <dgm:t>
        <a:bodyPr/>
        <a:lstStyle/>
        <a:p>
          <a:endParaRPr lang="tr-TR"/>
        </a:p>
      </dgm:t>
    </dgm:pt>
    <dgm:pt modelId="{C256D355-FE48-497E-97F7-A3AA685770D5}" type="pres">
      <dgm:prSet presAssocID="{14ECD1CE-C524-4F30-B6A2-793AB6917CB1}" presName="root2" presStyleCnt="0"/>
      <dgm:spPr/>
    </dgm:pt>
    <dgm:pt modelId="{3F3C26FA-D2BC-4929-B366-C5120BBB75F3}" type="pres">
      <dgm:prSet presAssocID="{14ECD1CE-C524-4F30-B6A2-793AB6917CB1}" presName="LevelTwoTextNode" presStyleLbl="node3" presStyleIdx="1" presStyleCnt="3" custLinFactNeighborX="-5930" custLinFactNeighborY="-6164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79EFE4-5A44-49B3-B1B7-379E6C9F2C85}" type="pres">
      <dgm:prSet presAssocID="{14ECD1CE-C524-4F30-B6A2-793AB6917CB1}" presName="level3hierChild" presStyleCnt="0"/>
      <dgm:spPr/>
    </dgm:pt>
    <dgm:pt modelId="{2430819F-9A8B-412C-B1D4-D48CF7929609}" type="pres">
      <dgm:prSet presAssocID="{C8AAE0CB-F669-480B-886B-3DB8485C751F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692DD1A4-A9EC-4BA6-9746-2C87C8116C92}" type="pres">
      <dgm:prSet presAssocID="{C8AAE0CB-F669-480B-886B-3DB8485C751F}" presName="connTx" presStyleLbl="parChTrans1D3" presStyleIdx="2" presStyleCnt="3"/>
      <dgm:spPr/>
      <dgm:t>
        <a:bodyPr/>
        <a:lstStyle/>
        <a:p>
          <a:endParaRPr lang="tr-TR"/>
        </a:p>
      </dgm:t>
    </dgm:pt>
    <dgm:pt modelId="{B170DEAD-8DF2-48E5-8339-BB347CBF2F9C}" type="pres">
      <dgm:prSet presAssocID="{E7C86D70-E7DC-486D-8D7D-28AB54EF6923}" presName="root2" presStyleCnt="0"/>
      <dgm:spPr/>
    </dgm:pt>
    <dgm:pt modelId="{12EF90C9-6868-49A5-A233-E3A369555C8D}" type="pres">
      <dgm:prSet presAssocID="{E7C86D70-E7DC-486D-8D7D-28AB54EF692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B3F9A82-AC9C-4E83-AB94-03DA0D173CDA}" type="pres">
      <dgm:prSet presAssocID="{E7C86D70-E7DC-486D-8D7D-28AB54EF6923}" presName="level3hierChild" presStyleCnt="0"/>
      <dgm:spPr/>
    </dgm:pt>
    <dgm:pt modelId="{9CB8BC63-48B5-40DE-8878-CA2BAB98EA8E}" type="pres">
      <dgm:prSet presAssocID="{20208AF5-26E8-4DB3-9622-11918B00A408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1DD82572-94B4-491A-B239-DF6BE2617C90}" type="pres">
      <dgm:prSet presAssocID="{20208AF5-26E8-4DB3-9622-11918B00A408}" presName="connTx" presStyleLbl="parChTrans1D2" presStyleIdx="1" presStyleCnt="2"/>
      <dgm:spPr/>
      <dgm:t>
        <a:bodyPr/>
        <a:lstStyle/>
        <a:p>
          <a:endParaRPr lang="tr-TR"/>
        </a:p>
      </dgm:t>
    </dgm:pt>
    <dgm:pt modelId="{BE33450C-8515-4FE6-A0E8-3AF93F0EC408}" type="pres">
      <dgm:prSet presAssocID="{EB9C623C-EB5A-41F1-A46C-302B2C80E41A}" presName="root2" presStyleCnt="0"/>
      <dgm:spPr/>
    </dgm:pt>
    <dgm:pt modelId="{FF77D8DF-D34F-4875-B2BF-0661249E82E4}" type="pres">
      <dgm:prSet presAssocID="{EB9C623C-EB5A-41F1-A46C-302B2C80E41A}" presName="LevelTwoTextNode" presStyleLbl="node2" presStyleIdx="1" presStyleCnt="2" custLinFactNeighborX="101" custLinFactNeighborY="4664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C4DA630-FF9D-468A-AF6B-B085FBA2053B}" type="pres">
      <dgm:prSet presAssocID="{EB9C623C-EB5A-41F1-A46C-302B2C80E41A}" presName="level3hierChild" presStyleCnt="0"/>
      <dgm:spPr/>
    </dgm:pt>
  </dgm:ptLst>
  <dgm:cxnLst>
    <dgm:cxn modelId="{A24E0F35-8640-41C9-9D89-13157717D220}" type="presOf" srcId="{C8AAE0CB-F669-480B-886B-3DB8485C751F}" destId="{2430819F-9A8B-412C-B1D4-D48CF7929609}" srcOrd="0" destOrd="0" presId="urn:microsoft.com/office/officeart/2005/8/layout/hierarchy2"/>
    <dgm:cxn modelId="{25E7094C-6D0E-481B-A202-7EF1BF7A8255}" srcId="{74289EFD-4B91-48D1-88F1-91B2B0CB274E}" destId="{A998615B-FA3C-4D58-BABA-6EE7B1D798F4}" srcOrd="0" destOrd="0" parTransId="{22FD3306-F364-4EC5-BC9B-3C56F4BADC6D}" sibTransId="{58F292E3-3950-412B-ACEF-E7ECDAE61FFD}"/>
    <dgm:cxn modelId="{1185E482-ED8D-4095-845B-B37042418D55}" type="presOf" srcId="{22FD3306-F364-4EC5-BC9B-3C56F4BADC6D}" destId="{45BA6E56-C969-45D3-979C-087E68DA4DCA}" srcOrd="0" destOrd="0" presId="urn:microsoft.com/office/officeart/2005/8/layout/hierarchy2"/>
    <dgm:cxn modelId="{9C79EF2A-A31A-4D39-A308-D01B5AEA7F71}" type="presOf" srcId="{64DADD03-E5B1-4723-9DEA-A9DB24E82CD0}" destId="{4F5A273B-E308-47FA-98C0-48BED5A90DD9}" srcOrd="0" destOrd="0" presId="urn:microsoft.com/office/officeart/2005/8/layout/hierarchy2"/>
    <dgm:cxn modelId="{DC925CA9-C55D-48B4-A980-B2A219E1D547}" srcId="{A998615B-FA3C-4D58-BABA-6EE7B1D798F4}" destId="{14ECD1CE-C524-4F30-B6A2-793AB6917CB1}" srcOrd="1" destOrd="0" parTransId="{AE52294C-B1FF-4BF0-A007-6D4F54F77A59}" sibTransId="{33FA2F01-3C9F-4003-AD41-40C117619C19}"/>
    <dgm:cxn modelId="{42E569C2-5D25-4F47-A9AA-0E19A62746FB}" type="presOf" srcId="{6935DBEE-BC7A-4C99-8575-A4CFF7F7AED2}" destId="{6795D89D-2F40-40CC-99E3-DDCCA01E3327}" srcOrd="0" destOrd="0" presId="urn:microsoft.com/office/officeart/2005/8/layout/hierarchy2"/>
    <dgm:cxn modelId="{6E9211D7-45F0-4060-9A5E-7747A4EEAAC5}" type="presOf" srcId="{EB9C623C-EB5A-41F1-A46C-302B2C80E41A}" destId="{FF77D8DF-D34F-4875-B2BF-0661249E82E4}" srcOrd="0" destOrd="0" presId="urn:microsoft.com/office/officeart/2005/8/layout/hierarchy2"/>
    <dgm:cxn modelId="{BE19CCE1-02CD-4CF5-B73A-943B6094C717}" type="presOf" srcId="{20208AF5-26E8-4DB3-9622-11918B00A408}" destId="{1DD82572-94B4-491A-B239-DF6BE2617C90}" srcOrd="1" destOrd="0" presId="urn:microsoft.com/office/officeart/2005/8/layout/hierarchy2"/>
    <dgm:cxn modelId="{A418C5CC-7950-4D25-8942-F20A6A0F76F3}" type="presOf" srcId="{20208AF5-26E8-4DB3-9622-11918B00A408}" destId="{9CB8BC63-48B5-40DE-8878-CA2BAB98EA8E}" srcOrd="0" destOrd="0" presId="urn:microsoft.com/office/officeart/2005/8/layout/hierarchy2"/>
    <dgm:cxn modelId="{8D4F4726-DB6D-4FCC-8B4D-B31BD9871E92}" type="presOf" srcId="{6935DBEE-BC7A-4C99-8575-A4CFF7F7AED2}" destId="{57514708-8391-4043-87F2-480785D8FCE6}" srcOrd="1" destOrd="0" presId="urn:microsoft.com/office/officeart/2005/8/layout/hierarchy2"/>
    <dgm:cxn modelId="{C23701C6-7BA2-438A-8053-9B4562CA2C5F}" srcId="{A998615B-FA3C-4D58-BABA-6EE7B1D798F4}" destId="{64DADD03-E5B1-4723-9DEA-A9DB24E82CD0}" srcOrd="0" destOrd="0" parTransId="{6935DBEE-BC7A-4C99-8575-A4CFF7F7AED2}" sibTransId="{5AA4392C-3B25-4F5D-919F-7990C28877CF}"/>
    <dgm:cxn modelId="{CC9228F4-5B6F-49A5-BAD8-7B34ACDDFD87}" srcId="{EFFB33B6-4CE7-41A0-9870-050352E20FB7}" destId="{74289EFD-4B91-48D1-88F1-91B2B0CB274E}" srcOrd="0" destOrd="0" parTransId="{149711B9-8F1D-4AE8-8FDB-4ECD2096D898}" sibTransId="{BE43DA72-E92E-4ACC-9B9A-6987464DB237}"/>
    <dgm:cxn modelId="{32C94264-AB71-47B9-90EA-F11540A64243}" type="presOf" srcId="{EFFB33B6-4CE7-41A0-9870-050352E20FB7}" destId="{D21599E4-6CFC-4DAC-8F4D-3AC0F435C067}" srcOrd="0" destOrd="0" presId="urn:microsoft.com/office/officeart/2005/8/layout/hierarchy2"/>
    <dgm:cxn modelId="{A4C9B1E0-0801-42E0-AA10-B38A4087440A}" type="presOf" srcId="{74289EFD-4B91-48D1-88F1-91B2B0CB274E}" destId="{4A70EA65-4B3D-4BC7-8042-FD0F355D06F5}" srcOrd="0" destOrd="0" presId="urn:microsoft.com/office/officeart/2005/8/layout/hierarchy2"/>
    <dgm:cxn modelId="{5C73D397-DF59-4FE3-AE5A-785A68D2CC10}" type="presOf" srcId="{AE52294C-B1FF-4BF0-A007-6D4F54F77A59}" destId="{BDBCA6FF-0B52-4F92-AD08-9667B34F80C7}" srcOrd="0" destOrd="0" presId="urn:microsoft.com/office/officeart/2005/8/layout/hierarchy2"/>
    <dgm:cxn modelId="{5E5D87A4-87CA-459F-BF2F-0E3D5ECF839D}" type="presOf" srcId="{E7C86D70-E7DC-486D-8D7D-28AB54EF6923}" destId="{12EF90C9-6868-49A5-A233-E3A369555C8D}" srcOrd="0" destOrd="0" presId="urn:microsoft.com/office/officeart/2005/8/layout/hierarchy2"/>
    <dgm:cxn modelId="{FD303091-E1E0-4EAC-BB3B-C0F0445832F5}" srcId="{74289EFD-4B91-48D1-88F1-91B2B0CB274E}" destId="{EB9C623C-EB5A-41F1-A46C-302B2C80E41A}" srcOrd="1" destOrd="0" parTransId="{20208AF5-26E8-4DB3-9622-11918B00A408}" sibTransId="{3F6D471F-DCEE-48CC-9E1C-CCB4ED950C57}"/>
    <dgm:cxn modelId="{E834BA34-3101-4995-8712-6B55940D82C4}" type="presOf" srcId="{C8AAE0CB-F669-480B-886B-3DB8485C751F}" destId="{692DD1A4-A9EC-4BA6-9746-2C87C8116C92}" srcOrd="1" destOrd="0" presId="urn:microsoft.com/office/officeart/2005/8/layout/hierarchy2"/>
    <dgm:cxn modelId="{40B1FD7F-BAD6-4629-A134-0875F92B913B}" type="presOf" srcId="{A998615B-FA3C-4D58-BABA-6EE7B1D798F4}" destId="{9D7468D3-4BBB-48CD-9FE7-D6FED9FB06F8}" srcOrd="0" destOrd="0" presId="urn:microsoft.com/office/officeart/2005/8/layout/hierarchy2"/>
    <dgm:cxn modelId="{2A6C070F-5352-4921-B6BF-2FE38D6F4EC9}" srcId="{A998615B-FA3C-4D58-BABA-6EE7B1D798F4}" destId="{E7C86D70-E7DC-486D-8D7D-28AB54EF6923}" srcOrd="2" destOrd="0" parTransId="{C8AAE0CB-F669-480B-886B-3DB8485C751F}" sibTransId="{FD4C071E-772A-4B13-86CE-6F6C65C2F2AD}"/>
    <dgm:cxn modelId="{45E9CFD3-45AE-44C2-B8D6-D91FCB8225F6}" type="presOf" srcId="{22FD3306-F364-4EC5-BC9B-3C56F4BADC6D}" destId="{C278359D-D720-48CF-9F79-64597099092B}" srcOrd="1" destOrd="0" presId="urn:microsoft.com/office/officeart/2005/8/layout/hierarchy2"/>
    <dgm:cxn modelId="{F798F963-309A-423F-B39C-CC27485E83ED}" type="presOf" srcId="{AE52294C-B1FF-4BF0-A007-6D4F54F77A59}" destId="{3B98CAF9-6332-4B69-BBE9-DC6FEF9432A1}" srcOrd="1" destOrd="0" presId="urn:microsoft.com/office/officeart/2005/8/layout/hierarchy2"/>
    <dgm:cxn modelId="{0FE88FA4-DDF9-48E1-9167-CD2913D3AC93}" type="presOf" srcId="{14ECD1CE-C524-4F30-B6A2-793AB6917CB1}" destId="{3F3C26FA-D2BC-4929-B366-C5120BBB75F3}" srcOrd="0" destOrd="0" presId="urn:microsoft.com/office/officeart/2005/8/layout/hierarchy2"/>
    <dgm:cxn modelId="{D4D23AD4-6B22-4556-9E2A-5C4631986C1E}" type="presParOf" srcId="{D21599E4-6CFC-4DAC-8F4D-3AC0F435C067}" destId="{78E5F18E-4876-4551-A72E-512D81C35C4D}" srcOrd="0" destOrd="0" presId="urn:microsoft.com/office/officeart/2005/8/layout/hierarchy2"/>
    <dgm:cxn modelId="{920ACE97-A589-4836-B95D-ACA5B0ED293D}" type="presParOf" srcId="{78E5F18E-4876-4551-A72E-512D81C35C4D}" destId="{4A70EA65-4B3D-4BC7-8042-FD0F355D06F5}" srcOrd="0" destOrd="0" presId="urn:microsoft.com/office/officeart/2005/8/layout/hierarchy2"/>
    <dgm:cxn modelId="{9812FE58-03F4-4845-8149-DDB7F351ECB8}" type="presParOf" srcId="{78E5F18E-4876-4551-A72E-512D81C35C4D}" destId="{D96849D4-72D5-4B27-9C3A-6B7491791A9F}" srcOrd="1" destOrd="0" presId="urn:microsoft.com/office/officeart/2005/8/layout/hierarchy2"/>
    <dgm:cxn modelId="{90DE966D-CD74-4F27-AC81-CFCC0F1648A9}" type="presParOf" srcId="{D96849D4-72D5-4B27-9C3A-6B7491791A9F}" destId="{45BA6E56-C969-45D3-979C-087E68DA4DCA}" srcOrd="0" destOrd="0" presId="urn:microsoft.com/office/officeart/2005/8/layout/hierarchy2"/>
    <dgm:cxn modelId="{056FCE6E-4C2A-493D-B562-13CBA239A7F7}" type="presParOf" srcId="{45BA6E56-C969-45D3-979C-087E68DA4DCA}" destId="{C278359D-D720-48CF-9F79-64597099092B}" srcOrd="0" destOrd="0" presId="urn:microsoft.com/office/officeart/2005/8/layout/hierarchy2"/>
    <dgm:cxn modelId="{220CF1BF-F3F1-498D-B621-4880D745BD99}" type="presParOf" srcId="{D96849D4-72D5-4B27-9C3A-6B7491791A9F}" destId="{7DDB49AC-EE4A-4C3E-8453-34BAC3CD346E}" srcOrd="1" destOrd="0" presId="urn:microsoft.com/office/officeart/2005/8/layout/hierarchy2"/>
    <dgm:cxn modelId="{E293D44B-A58B-431A-B369-B259A00361CB}" type="presParOf" srcId="{7DDB49AC-EE4A-4C3E-8453-34BAC3CD346E}" destId="{9D7468D3-4BBB-48CD-9FE7-D6FED9FB06F8}" srcOrd="0" destOrd="0" presId="urn:microsoft.com/office/officeart/2005/8/layout/hierarchy2"/>
    <dgm:cxn modelId="{EF060D3D-2829-4486-B4A7-90E12C20FB02}" type="presParOf" srcId="{7DDB49AC-EE4A-4C3E-8453-34BAC3CD346E}" destId="{B6BBDA36-DB09-4D58-8412-EB9A126D25A1}" srcOrd="1" destOrd="0" presId="urn:microsoft.com/office/officeart/2005/8/layout/hierarchy2"/>
    <dgm:cxn modelId="{A8EDD051-39F9-49EF-9BF2-4536F31147AB}" type="presParOf" srcId="{B6BBDA36-DB09-4D58-8412-EB9A126D25A1}" destId="{6795D89D-2F40-40CC-99E3-DDCCA01E3327}" srcOrd="0" destOrd="0" presId="urn:microsoft.com/office/officeart/2005/8/layout/hierarchy2"/>
    <dgm:cxn modelId="{2BCBCE15-93BC-4858-B4A6-FFABFA0A5A27}" type="presParOf" srcId="{6795D89D-2F40-40CC-99E3-DDCCA01E3327}" destId="{57514708-8391-4043-87F2-480785D8FCE6}" srcOrd="0" destOrd="0" presId="urn:microsoft.com/office/officeart/2005/8/layout/hierarchy2"/>
    <dgm:cxn modelId="{4AFA6FA1-23C0-4CAE-86F7-115E1532CC63}" type="presParOf" srcId="{B6BBDA36-DB09-4D58-8412-EB9A126D25A1}" destId="{322E3CF5-A30F-4EBC-8B5B-5EB64DD9A4F6}" srcOrd="1" destOrd="0" presId="urn:microsoft.com/office/officeart/2005/8/layout/hierarchy2"/>
    <dgm:cxn modelId="{BBCCE822-08C6-41D7-A637-F0D3451A0BA2}" type="presParOf" srcId="{322E3CF5-A30F-4EBC-8B5B-5EB64DD9A4F6}" destId="{4F5A273B-E308-47FA-98C0-48BED5A90DD9}" srcOrd="0" destOrd="0" presId="urn:microsoft.com/office/officeart/2005/8/layout/hierarchy2"/>
    <dgm:cxn modelId="{127F8FE4-2EEA-4883-8D16-9C608F707309}" type="presParOf" srcId="{322E3CF5-A30F-4EBC-8B5B-5EB64DD9A4F6}" destId="{60C0535C-FA21-4C14-81FB-63571340A99A}" srcOrd="1" destOrd="0" presId="urn:microsoft.com/office/officeart/2005/8/layout/hierarchy2"/>
    <dgm:cxn modelId="{511A02BE-2F0F-494F-BFD4-3B88CD0E5C49}" type="presParOf" srcId="{B6BBDA36-DB09-4D58-8412-EB9A126D25A1}" destId="{BDBCA6FF-0B52-4F92-AD08-9667B34F80C7}" srcOrd="2" destOrd="0" presId="urn:microsoft.com/office/officeart/2005/8/layout/hierarchy2"/>
    <dgm:cxn modelId="{1F8E1D05-D2A7-490C-9AD3-984DBD5F6F40}" type="presParOf" srcId="{BDBCA6FF-0B52-4F92-AD08-9667B34F80C7}" destId="{3B98CAF9-6332-4B69-BBE9-DC6FEF9432A1}" srcOrd="0" destOrd="0" presId="urn:microsoft.com/office/officeart/2005/8/layout/hierarchy2"/>
    <dgm:cxn modelId="{68E849FA-EB1F-4B40-B7DE-1D876D5E99F8}" type="presParOf" srcId="{B6BBDA36-DB09-4D58-8412-EB9A126D25A1}" destId="{C256D355-FE48-497E-97F7-A3AA685770D5}" srcOrd="3" destOrd="0" presId="urn:microsoft.com/office/officeart/2005/8/layout/hierarchy2"/>
    <dgm:cxn modelId="{BBE4DF93-4A30-461E-BF8C-23BEBACD2AB5}" type="presParOf" srcId="{C256D355-FE48-497E-97F7-A3AA685770D5}" destId="{3F3C26FA-D2BC-4929-B366-C5120BBB75F3}" srcOrd="0" destOrd="0" presId="urn:microsoft.com/office/officeart/2005/8/layout/hierarchy2"/>
    <dgm:cxn modelId="{9AC229D4-E1A3-4855-9C24-C671D03B916D}" type="presParOf" srcId="{C256D355-FE48-497E-97F7-A3AA685770D5}" destId="{CE79EFE4-5A44-49B3-B1B7-379E6C9F2C85}" srcOrd="1" destOrd="0" presId="urn:microsoft.com/office/officeart/2005/8/layout/hierarchy2"/>
    <dgm:cxn modelId="{14AB47AE-01D2-41DF-9413-A4E244C41B0F}" type="presParOf" srcId="{B6BBDA36-DB09-4D58-8412-EB9A126D25A1}" destId="{2430819F-9A8B-412C-B1D4-D48CF7929609}" srcOrd="4" destOrd="0" presId="urn:microsoft.com/office/officeart/2005/8/layout/hierarchy2"/>
    <dgm:cxn modelId="{467A7A30-9E43-422D-A410-3428B35F1474}" type="presParOf" srcId="{2430819F-9A8B-412C-B1D4-D48CF7929609}" destId="{692DD1A4-A9EC-4BA6-9746-2C87C8116C92}" srcOrd="0" destOrd="0" presId="urn:microsoft.com/office/officeart/2005/8/layout/hierarchy2"/>
    <dgm:cxn modelId="{50B3204E-08E4-4DF3-9DAC-F1D3DE3E6720}" type="presParOf" srcId="{B6BBDA36-DB09-4D58-8412-EB9A126D25A1}" destId="{B170DEAD-8DF2-48E5-8339-BB347CBF2F9C}" srcOrd="5" destOrd="0" presId="urn:microsoft.com/office/officeart/2005/8/layout/hierarchy2"/>
    <dgm:cxn modelId="{34D5D07D-B981-46D6-BAA6-6566C66A6B83}" type="presParOf" srcId="{B170DEAD-8DF2-48E5-8339-BB347CBF2F9C}" destId="{12EF90C9-6868-49A5-A233-E3A369555C8D}" srcOrd="0" destOrd="0" presId="urn:microsoft.com/office/officeart/2005/8/layout/hierarchy2"/>
    <dgm:cxn modelId="{8A08618A-0859-4AF6-BE30-A864D232CE1A}" type="presParOf" srcId="{B170DEAD-8DF2-48E5-8339-BB347CBF2F9C}" destId="{4B3F9A82-AC9C-4E83-AB94-03DA0D173CDA}" srcOrd="1" destOrd="0" presId="urn:microsoft.com/office/officeart/2005/8/layout/hierarchy2"/>
    <dgm:cxn modelId="{346C8612-08D1-4D58-8713-890980243B11}" type="presParOf" srcId="{D96849D4-72D5-4B27-9C3A-6B7491791A9F}" destId="{9CB8BC63-48B5-40DE-8878-CA2BAB98EA8E}" srcOrd="2" destOrd="0" presId="urn:microsoft.com/office/officeart/2005/8/layout/hierarchy2"/>
    <dgm:cxn modelId="{5B3EAC7C-846E-42D7-A04F-0D369713C19E}" type="presParOf" srcId="{9CB8BC63-48B5-40DE-8878-CA2BAB98EA8E}" destId="{1DD82572-94B4-491A-B239-DF6BE2617C90}" srcOrd="0" destOrd="0" presId="urn:microsoft.com/office/officeart/2005/8/layout/hierarchy2"/>
    <dgm:cxn modelId="{0A7AB51B-ECBF-47FD-ACAB-2DE6FE79A3B8}" type="presParOf" srcId="{D96849D4-72D5-4B27-9C3A-6B7491791A9F}" destId="{BE33450C-8515-4FE6-A0E8-3AF93F0EC408}" srcOrd="3" destOrd="0" presId="urn:microsoft.com/office/officeart/2005/8/layout/hierarchy2"/>
    <dgm:cxn modelId="{83B25B09-BB4F-4D1D-AEAC-33EC7BAC70F1}" type="presParOf" srcId="{BE33450C-8515-4FE6-A0E8-3AF93F0EC408}" destId="{FF77D8DF-D34F-4875-B2BF-0661249E82E4}" srcOrd="0" destOrd="0" presId="urn:microsoft.com/office/officeart/2005/8/layout/hierarchy2"/>
    <dgm:cxn modelId="{0FDF3AC7-D17F-4875-BECA-00991726EB6A}" type="presParOf" srcId="{BE33450C-8515-4FE6-A0E8-3AF93F0EC408}" destId="{AC4DA630-FF9D-468A-AF6B-B085FBA205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1567F-F352-4C50-9CE7-9CCDF6F23966}">
      <dsp:nvSpPr>
        <dsp:cNvPr id="0" name=""/>
        <dsp:cNvSpPr/>
      </dsp:nvSpPr>
      <dsp:spPr>
        <a:xfrm>
          <a:off x="0" y="1873423"/>
          <a:ext cx="2886280" cy="144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SAYISAL</a:t>
          </a:r>
          <a:endParaRPr lang="tr-TR" sz="4300" kern="1200" dirty="0"/>
        </a:p>
      </dsp:txBody>
      <dsp:txXfrm>
        <a:off x="42268" y="1915691"/>
        <a:ext cx="2801744" cy="1358604"/>
      </dsp:txXfrm>
    </dsp:sp>
    <dsp:sp modelId="{0CC91753-B5D9-4A16-BE69-C28A28A9ABEA}">
      <dsp:nvSpPr>
        <dsp:cNvPr id="0" name=""/>
        <dsp:cNvSpPr/>
      </dsp:nvSpPr>
      <dsp:spPr>
        <a:xfrm rot="19087545">
          <a:off x="2656794" y="1972607"/>
          <a:ext cx="179715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797152" y="22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3510441" y="1950267"/>
        <a:ext cx="89857" cy="89857"/>
      </dsp:txXfrm>
    </dsp:sp>
    <dsp:sp modelId="{88EC572D-802D-4120-9260-2B19F37E7B98}">
      <dsp:nvSpPr>
        <dsp:cNvPr id="0" name=""/>
        <dsp:cNvSpPr/>
      </dsp:nvSpPr>
      <dsp:spPr>
        <a:xfrm>
          <a:off x="4224460" y="673827"/>
          <a:ext cx="2886280" cy="144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FEN BİLİMLERİ</a:t>
          </a:r>
          <a:endParaRPr lang="tr-TR" sz="4300" kern="1200" dirty="0"/>
        </a:p>
      </dsp:txBody>
      <dsp:txXfrm>
        <a:off x="4266728" y="716095"/>
        <a:ext cx="2801744" cy="1358604"/>
      </dsp:txXfrm>
    </dsp:sp>
    <dsp:sp modelId="{4462407F-4C7B-43AF-B266-DB3D787B533B}">
      <dsp:nvSpPr>
        <dsp:cNvPr id="0" name=""/>
        <dsp:cNvSpPr/>
      </dsp:nvSpPr>
      <dsp:spPr>
        <a:xfrm rot="19486192">
          <a:off x="7003767" y="1035896"/>
          <a:ext cx="116809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168092" y="2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558611" y="1029281"/>
        <a:ext cx="58404" cy="58404"/>
      </dsp:txXfrm>
    </dsp:sp>
    <dsp:sp modelId="{3C83454F-E6B4-4C27-9448-840E3FBF334B}">
      <dsp:nvSpPr>
        <dsp:cNvPr id="0" name=""/>
        <dsp:cNvSpPr/>
      </dsp:nvSpPr>
      <dsp:spPr>
        <a:xfrm>
          <a:off x="8064887" y="0"/>
          <a:ext cx="2886280" cy="144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FİZİK</a:t>
          </a:r>
          <a:endParaRPr lang="tr-TR" sz="4300" kern="1200" dirty="0"/>
        </a:p>
      </dsp:txBody>
      <dsp:txXfrm>
        <a:off x="8107155" y="42268"/>
        <a:ext cx="2801744" cy="1358604"/>
      </dsp:txXfrm>
    </dsp:sp>
    <dsp:sp modelId="{2AEB4C21-B190-41C4-B9E1-BFFE0C6B48C2}">
      <dsp:nvSpPr>
        <dsp:cNvPr id="0" name=""/>
        <dsp:cNvSpPr/>
      </dsp:nvSpPr>
      <dsp:spPr>
        <a:xfrm rot="2292510">
          <a:off x="6977720" y="1756858"/>
          <a:ext cx="1241820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241820" y="2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567584" y="1748400"/>
        <a:ext cx="62091" cy="62091"/>
      </dsp:txXfrm>
    </dsp:sp>
    <dsp:sp modelId="{ECE4E159-522B-4767-84AE-DA0E31E34260}">
      <dsp:nvSpPr>
        <dsp:cNvPr id="0" name=""/>
        <dsp:cNvSpPr/>
      </dsp:nvSpPr>
      <dsp:spPr>
        <a:xfrm>
          <a:off x="8086519" y="1441924"/>
          <a:ext cx="2886280" cy="144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KİMYA</a:t>
          </a:r>
          <a:endParaRPr lang="tr-TR" sz="4300" kern="1200" dirty="0"/>
        </a:p>
      </dsp:txBody>
      <dsp:txXfrm>
        <a:off x="8128787" y="1484192"/>
        <a:ext cx="2801744" cy="1358604"/>
      </dsp:txXfrm>
    </dsp:sp>
    <dsp:sp modelId="{60FE8E23-FBF9-4191-A064-BFAC91FC02F4}">
      <dsp:nvSpPr>
        <dsp:cNvPr id="0" name=""/>
        <dsp:cNvSpPr/>
      </dsp:nvSpPr>
      <dsp:spPr>
        <a:xfrm rot="4366454">
          <a:off x="5954053" y="2942441"/>
          <a:ext cx="3286685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3286685" y="225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7515229" y="2882862"/>
        <a:ext cx="164334" cy="164334"/>
      </dsp:txXfrm>
    </dsp:sp>
    <dsp:sp modelId="{5875F59F-B6A8-478C-8A5C-A6F2E60E685E}">
      <dsp:nvSpPr>
        <dsp:cNvPr id="0" name=""/>
        <dsp:cNvSpPr/>
      </dsp:nvSpPr>
      <dsp:spPr>
        <a:xfrm>
          <a:off x="8084052" y="3813090"/>
          <a:ext cx="2886280" cy="144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BİYOLOJİ</a:t>
          </a:r>
          <a:endParaRPr lang="tr-TR" sz="4300" kern="1200" dirty="0"/>
        </a:p>
      </dsp:txBody>
      <dsp:txXfrm>
        <a:off x="8126320" y="3855358"/>
        <a:ext cx="2801744" cy="1358604"/>
      </dsp:txXfrm>
    </dsp:sp>
    <dsp:sp modelId="{EB7DEAE0-B30A-4223-8D2A-ADF34309A23D}">
      <dsp:nvSpPr>
        <dsp:cNvPr id="0" name=""/>
        <dsp:cNvSpPr/>
      </dsp:nvSpPr>
      <dsp:spPr>
        <a:xfrm rot="3009504">
          <a:off x="2537927" y="3316763"/>
          <a:ext cx="1938888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1938888" y="22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3458899" y="3290878"/>
        <a:ext cx="96944" cy="96944"/>
      </dsp:txXfrm>
    </dsp:sp>
    <dsp:sp modelId="{B96ADB40-BC3F-4E80-B348-D05635657F27}">
      <dsp:nvSpPr>
        <dsp:cNvPr id="0" name=""/>
        <dsp:cNvSpPr/>
      </dsp:nvSpPr>
      <dsp:spPr>
        <a:xfrm>
          <a:off x="4128462" y="3362138"/>
          <a:ext cx="2886280" cy="1443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smtClean="0"/>
            <a:t>MATEMATİK</a:t>
          </a:r>
          <a:endParaRPr lang="tr-TR" sz="4300" kern="1200" dirty="0"/>
        </a:p>
      </dsp:txBody>
      <dsp:txXfrm>
        <a:off x="4170730" y="3404406"/>
        <a:ext cx="2801744" cy="13586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B14C1-21A6-4A30-85E1-404D32619B13}">
      <dsp:nvSpPr>
        <dsp:cNvPr id="0" name=""/>
        <dsp:cNvSpPr/>
      </dsp:nvSpPr>
      <dsp:spPr>
        <a:xfrm>
          <a:off x="605032" y="2592288"/>
          <a:ext cx="2184382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SÖZEL</a:t>
          </a:r>
          <a:endParaRPr lang="tr-TR" sz="2100" kern="1200" dirty="0"/>
        </a:p>
      </dsp:txBody>
      <dsp:txXfrm>
        <a:off x="627970" y="2615226"/>
        <a:ext cx="2138506" cy="737281"/>
      </dsp:txXfrm>
    </dsp:sp>
    <dsp:sp modelId="{F2EA81BA-DABF-4E25-BB6F-D5E09A71331F}">
      <dsp:nvSpPr>
        <dsp:cNvPr id="0" name=""/>
        <dsp:cNvSpPr/>
      </dsp:nvSpPr>
      <dsp:spPr>
        <a:xfrm rot="18067911">
          <a:off x="2545629" y="2540436"/>
          <a:ext cx="10094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09482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025133" y="2526581"/>
        <a:ext cx="50474" cy="50474"/>
      </dsp:txXfrm>
    </dsp:sp>
    <dsp:sp modelId="{D97D2C2D-43B8-4046-8BF6-12D86D2FA84E}">
      <dsp:nvSpPr>
        <dsp:cNvPr id="0" name=""/>
        <dsp:cNvSpPr/>
      </dsp:nvSpPr>
      <dsp:spPr>
        <a:xfrm>
          <a:off x="3311326" y="1728191"/>
          <a:ext cx="2079094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EDEBİYAT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SOSYAL-1</a:t>
          </a:r>
          <a:endParaRPr lang="tr-TR" sz="2100" kern="1200" dirty="0"/>
        </a:p>
      </dsp:txBody>
      <dsp:txXfrm>
        <a:off x="3334264" y="1751129"/>
        <a:ext cx="2033218" cy="737281"/>
      </dsp:txXfrm>
    </dsp:sp>
    <dsp:sp modelId="{69FCC6E9-D95F-4A23-AA26-ACD6D6865FE4}">
      <dsp:nvSpPr>
        <dsp:cNvPr id="0" name=""/>
        <dsp:cNvSpPr/>
      </dsp:nvSpPr>
      <dsp:spPr>
        <a:xfrm rot="19502084">
          <a:off x="5118260" y="1244292"/>
          <a:ext cx="301562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015620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6550680" y="1180283"/>
        <a:ext cx="150781" cy="150781"/>
      </dsp:txXfrm>
    </dsp:sp>
    <dsp:sp modelId="{ED8F9582-F78F-4D67-B219-2EC7AB49393C}">
      <dsp:nvSpPr>
        <dsp:cNvPr id="0" name=""/>
        <dsp:cNvSpPr/>
      </dsp:nvSpPr>
      <dsp:spPr>
        <a:xfrm>
          <a:off x="7861721" y="0"/>
          <a:ext cx="2041973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EDEBİYAT</a:t>
          </a:r>
          <a:endParaRPr lang="tr-TR" sz="2100" kern="1200" dirty="0"/>
        </a:p>
      </dsp:txBody>
      <dsp:txXfrm>
        <a:off x="7884659" y="22938"/>
        <a:ext cx="1996097" cy="737281"/>
      </dsp:txXfrm>
    </dsp:sp>
    <dsp:sp modelId="{0BFA2DD8-4261-4211-985B-F2A6D6484743}">
      <dsp:nvSpPr>
        <dsp:cNvPr id="0" name=""/>
        <dsp:cNvSpPr/>
      </dsp:nvSpPr>
      <dsp:spPr>
        <a:xfrm rot="20129421">
          <a:off x="5296576" y="1676340"/>
          <a:ext cx="208293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82930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6285968" y="1635648"/>
        <a:ext cx="104146" cy="104146"/>
      </dsp:txXfrm>
    </dsp:sp>
    <dsp:sp modelId="{F92FA4C1-4944-4BAB-9638-99EBA89DB890}">
      <dsp:nvSpPr>
        <dsp:cNvPr id="0" name=""/>
        <dsp:cNvSpPr/>
      </dsp:nvSpPr>
      <dsp:spPr>
        <a:xfrm>
          <a:off x="7285661" y="864095"/>
          <a:ext cx="1951894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TARİH-1</a:t>
          </a:r>
          <a:endParaRPr lang="tr-TR" sz="2100" kern="1200" dirty="0"/>
        </a:p>
      </dsp:txBody>
      <dsp:txXfrm>
        <a:off x="7308599" y="887033"/>
        <a:ext cx="1906018" cy="737281"/>
      </dsp:txXfrm>
    </dsp:sp>
    <dsp:sp modelId="{1166BDDC-9D8B-4DDF-BA8B-B68950A1D587}">
      <dsp:nvSpPr>
        <dsp:cNvPr id="0" name=""/>
        <dsp:cNvSpPr/>
      </dsp:nvSpPr>
      <dsp:spPr>
        <a:xfrm>
          <a:off x="5390421" y="2108388"/>
          <a:ext cx="131918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1918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017032" y="2086790"/>
        <a:ext cx="65959" cy="65959"/>
      </dsp:txXfrm>
    </dsp:sp>
    <dsp:sp modelId="{B125AFF5-C5B8-4DCF-A017-C77E753DD6FA}">
      <dsp:nvSpPr>
        <dsp:cNvPr id="0" name=""/>
        <dsp:cNvSpPr/>
      </dsp:nvSpPr>
      <dsp:spPr>
        <a:xfrm>
          <a:off x="6709602" y="1728191"/>
          <a:ext cx="2034329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COĞRAFYA-1</a:t>
          </a:r>
          <a:endParaRPr lang="tr-TR" sz="2100" kern="1200" dirty="0"/>
        </a:p>
      </dsp:txBody>
      <dsp:txXfrm>
        <a:off x="6732540" y="1751129"/>
        <a:ext cx="1988453" cy="737281"/>
      </dsp:txXfrm>
    </dsp:sp>
    <dsp:sp modelId="{3460216C-D5B4-4B75-897A-32BBC54A69B0}">
      <dsp:nvSpPr>
        <dsp:cNvPr id="0" name=""/>
        <dsp:cNvSpPr/>
      </dsp:nvSpPr>
      <dsp:spPr>
        <a:xfrm rot="3456411">
          <a:off x="2532063" y="3440539"/>
          <a:ext cx="110861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08617" y="1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3058657" y="3424205"/>
        <a:ext cx="55430" cy="55430"/>
      </dsp:txXfrm>
    </dsp:sp>
    <dsp:sp modelId="{99C4B48F-E0AB-4F04-BE10-8CCD9831B1E8}">
      <dsp:nvSpPr>
        <dsp:cNvPr id="0" name=""/>
        <dsp:cNvSpPr/>
      </dsp:nvSpPr>
      <dsp:spPr>
        <a:xfrm>
          <a:off x="3383330" y="3528396"/>
          <a:ext cx="2226030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SOSYAL-2</a:t>
          </a:r>
          <a:endParaRPr lang="tr-TR" sz="2100" kern="1200" dirty="0"/>
        </a:p>
      </dsp:txBody>
      <dsp:txXfrm>
        <a:off x="3406268" y="3551334"/>
        <a:ext cx="2180154" cy="737281"/>
      </dsp:txXfrm>
    </dsp:sp>
    <dsp:sp modelId="{4AF08152-692E-422A-9B07-98C9747AFFFD}">
      <dsp:nvSpPr>
        <dsp:cNvPr id="0" name=""/>
        <dsp:cNvSpPr/>
      </dsp:nvSpPr>
      <dsp:spPr>
        <a:xfrm rot="20763664">
          <a:off x="5560946" y="3512546"/>
          <a:ext cx="328822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288225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>
        <a:off x="7122853" y="3441722"/>
        <a:ext cx="164411" cy="164411"/>
      </dsp:txXfrm>
    </dsp:sp>
    <dsp:sp modelId="{1148E8CE-EC93-4BBD-B0B9-8171995E6842}">
      <dsp:nvSpPr>
        <dsp:cNvPr id="0" name=""/>
        <dsp:cNvSpPr/>
      </dsp:nvSpPr>
      <dsp:spPr>
        <a:xfrm>
          <a:off x="8800758" y="2736303"/>
          <a:ext cx="1738076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TARİH-2</a:t>
          </a:r>
          <a:endParaRPr lang="tr-TR" sz="2100" kern="1200" dirty="0"/>
        </a:p>
      </dsp:txBody>
      <dsp:txXfrm>
        <a:off x="8823696" y="2759241"/>
        <a:ext cx="1692200" cy="737281"/>
      </dsp:txXfrm>
    </dsp:sp>
    <dsp:sp modelId="{7809E076-5BA7-4B9B-92F7-88FF1AB83A40}">
      <dsp:nvSpPr>
        <dsp:cNvPr id="0" name=""/>
        <dsp:cNvSpPr/>
      </dsp:nvSpPr>
      <dsp:spPr>
        <a:xfrm rot="97299">
          <a:off x="5608851" y="3944594"/>
          <a:ext cx="254433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544338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/>
        </a:p>
      </dsp:txBody>
      <dsp:txXfrm>
        <a:off x="6817411" y="3892368"/>
        <a:ext cx="127216" cy="127216"/>
      </dsp:txXfrm>
    </dsp:sp>
    <dsp:sp modelId="{91A1824C-529A-4639-AA5B-68799A0D977C}">
      <dsp:nvSpPr>
        <dsp:cNvPr id="0" name=""/>
        <dsp:cNvSpPr/>
      </dsp:nvSpPr>
      <dsp:spPr>
        <a:xfrm>
          <a:off x="8152679" y="3600399"/>
          <a:ext cx="1857429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COĞRAFYA-2</a:t>
          </a:r>
          <a:endParaRPr lang="tr-TR" sz="2100" kern="1200" dirty="0"/>
        </a:p>
      </dsp:txBody>
      <dsp:txXfrm>
        <a:off x="8175617" y="3623337"/>
        <a:ext cx="1811553" cy="737281"/>
      </dsp:txXfrm>
    </dsp:sp>
    <dsp:sp modelId="{07212FD4-039B-4D43-9079-DC8F70580C5F}">
      <dsp:nvSpPr>
        <dsp:cNvPr id="0" name=""/>
        <dsp:cNvSpPr/>
      </dsp:nvSpPr>
      <dsp:spPr>
        <a:xfrm rot="1560559">
          <a:off x="5496466" y="4397408"/>
          <a:ext cx="222940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229401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6555432" y="4353055"/>
        <a:ext cx="111470" cy="111470"/>
      </dsp:txXfrm>
    </dsp:sp>
    <dsp:sp modelId="{36D5D925-370F-4DD1-A462-8D49166F37E7}">
      <dsp:nvSpPr>
        <dsp:cNvPr id="0" name=""/>
        <dsp:cNvSpPr/>
      </dsp:nvSpPr>
      <dsp:spPr>
        <a:xfrm>
          <a:off x="7612974" y="4506027"/>
          <a:ext cx="1935369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FELSEFE GRUBU</a:t>
          </a:r>
          <a:endParaRPr lang="tr-TR" sz="2100" kern="1200" dirty="0"/>
        </a:p>
      </dsp:txBody>
      <dsp:txXfrm>
        <a:off x="7635912" y="4528965"/>
        <a:ext cx="1889493" cy="737281"/>
      </dsp:txXfrm>
    </dsp:sp>
    <dsp:sp modelId="{CA0DEF70-2795-4950-9A1A-7825FB8A3F67}">
      <dsp:nvSpPr>
        <dsp:cNvPr id="0" name=""/>
        <dsp:cNvSpPr/>
      </dsp:nvSpPr>
      <dsp:spPr>
        <a:xfrm rot="3203093">
          <a:off x="5138706" y="4844693"/>
          <a:ext cx="233249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332494" y="113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6246640" y="4797762"/>
        <a:ext cx="116624" cy="116624"/>
      </dsp:txXfrm>
    </dsp:sp>
    <dsp:sp modelId="{7A64C679-652F-4381-8630-6EF0A8A6A44E}">
      <dsp:nvSpPr>
        <dsp:cNvPr id="0" name=""/>
        <dsp:cNvSpPr/>
      </dsp:nvSpPr>
      <dsp:spPr>
        <a:xfrm>
          <a:off x="7000545" y="5400596"/>
          <a:ext cx="2150816" cy="783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DİN KÜLTÜRÜ</a:t>
          </a:r>
          <a:endParaRPr lang="tr-TR" sz="2100" kern="1200" dirty="0"/>
        </a:p>
      </dsp:txBody>
      <dsp:txXfrm>
        <a:off x="7023483" y="5423534"/>
        <a:ext cx="2104940" cy="7372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23C5B-A56B-4955-9772-549BE80C3777}">
      <dsp:nvSpPr>
        <dsp:cNvPr id="0" name=""/>
        <dsp:cNvSpPr/>
      </dsp:nvSpPr>
      <dsp:spPr>
        <a:xfrm>
          <a:off x="1806" y="1718125"/>
          <a:ext cx="4570494" cy="228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DİL PUAN TÜRÜ</a:t>
          </a:r>
          <a:endParaRPr lang="tr-TR" sz="6500" kern="1200" dirty="0"/>
        </a:p>
      </dsp:txBody>
      <dsp:txXfrm>
        <a:off x="68739" y="1785058"/>
        <a:ext cx="4436628" cy="2151381"/>
      </dsp:txXfrm>
    </dsp:sp>
    <dsp:sp modelId="{B899326D-B170-4BD8-AF5C-81C02DE93FE7}">
      <dsp:nvSpPr>
        <dsp:cNvPr id="0" name=""/>
        <dsp:cNvSpPr/>
      </dsp:nvSpPr>
      <dsp:spPr>
        <a:xfrm>
          <a:off x="4572301" y="2824802"/>
          <a:ext cx="1828197" cy="71894"/>
        </a:xfrm>
        <a:custGeom>
          <a:avLst/>
          <a:gdLst/>
          <a:ahLst/>
          <a:cxnLst/>
          <a:rect l="0" t="0" r="0" b="0"/>
          <a:pathLst>
            <a:path>
              <a:moveTo>
                <a:pt x="0" y="35947"/>
              </a:moveTo>
              <a:lnTo>
                <a:pt x="1828197" y="35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5440695" y="2815044"/>
        <a:ext cx="91409" cy="91409"/>
      </dsp:txXfrm>
    </dsp:sp>
    <dsp:sp modelId="{2A83E5D1-54DE-462C-A539-5E0D60A49794}">
      <dsp:nvSpPr>
        <dsp:cNvPr id="0" name=""/>
        <dsp:cNvSpPr/>
      </dsp:nvSpPr>
      <dsp:spPr>
        <a:xfrm>
          <a:off x="6400498" y="1718125"/>
          <a:ext cx="4570494" cy="228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 smtClean="0"/>
            <a:t>DİL</a:t>
          </a:r>
          <a:endParaRPr lang="tr-TR" sz="6500" kern="1200" dirty="0"/>
        </a:p>
      </dsp:txBody>
      <dsp:txXfrm>
        <a:off x="6467431" y="1785058"/>
        <a:ext cx="4436628" cy="21513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ABEFC-B921-4A90-8581-576B8470181F}">
      <dsp:nvSpPr>
        <dsp:cNvPr id="0" name=""/>
        <dsp:cNvSpPr/>
      </dsp:nvSpPr>
      <dsp:spPr>
        <a:xfrm>
          <a:off x="0" y="0"/>
          <a:ext cx="4518488" cy="1251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DİPLOMA NOTUNUZU </a:t>
          </a:r>
          <a:r>
            <a:rPr lang="tr-TR" sz="2600" b="1" kern="1200" dirty="0" smtClean="0"/>
            <a:t>0,6</a:t>
          </a:r>
          <a:r>
            <a:rPr lang="tr-TR" sz="2600" kern="1200" dirty="0" smtClean="0"/>
            <a:t> İLE ÇARPARAK OBP BULABİLİRSİNİZ.</a:t>
          </a:r>
          <a:endParaRPr lang="tr-TR" sz="2600" kern="1200" dirty="0"/>
        </a:p>
      </dsp:txBody>
      <dsp:txXfrm>
        <a:off x="36647" y="36647"/>
        <a:ext cx="4445194" cy="1177935"/>
      </dsp:txXfrm>
    </dsp:sp>
    <dsp:sp modelId="{B0E93DF8-FECA-41CB-890C-137112A59D48}">
      <dsp:nvSpPr>
        <dsp:cNvPr id="0" name=""/>
        <dsp:cNvSpPr/>
      </dsp:nvSpPr>
      <dsp:spPr>
        <a:xfrm>
          <a:off x="5148531" y="249586"/>
          <a:ext cx="3811319" cy="12512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DİPLOMA NOTUNUZ 85 İSE 85X0,6 = 51</a:t>
          </a:r>
          <a:endParaRPr lang="tr-TR" sz="2600" kern="1200" dirty="0"/>
        </a:p>
      </dsp:txBody>
      <dsp:txXfrm>
        <a:off x="5185178" y="286233"/>
        <a:ext cx="3738025" cy="117793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475D9-D238-4ED7-AD46-6F913E40125E}">
      <dsp:nvSpPr>
        <dsp:cNvPr id="0" name=""/>
        <dsp:cNvSpPr/>
      </dsp:nvSpPr>
      <dsp:spPr>
        <a:xfrm>
          <a:off x="0" y="12318"/>
          <a:ext cx="11264900" cy="1049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4 YILLIK (LİSANS)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 İÇİN GEREKEN BARAJ PUAN UYGULAMASI</a:t>
          </a:r>
          <a:endParaRPr lang="tr-TR" sz="2300" kern="1200" dirty="0"/>
        </a:p>
      </dsp:txBody>
      <dsp:txXfrm>
        <a:off x="51232" y="63550"/>
        <a:ext cx="11162436" cy="9470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C5E4A-539D-4718-9151-5D869197CE2F}">
      <dsp:nvSpPr>
        <dsp:cNvPr id="0" name=""/>
        <dsp:cNvSpPr/>
      </dsp:nvSpPr>
      <dsp:spPr>
        <a:xfrm rot="16200000">
          <a:off x="-650787" y="1712"/>
          <a:ext cx="6708280" cy="52127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900" kern="1200" dirty="0" smtClean="0"/>
            <a:t>HANGİ PUAN TÜRÜ</a:t>
          </a:r>
          <a:endParaRPr lang="tr-TR" sz="5900" kern="1200" dirty="0"/>
        </a:p>
      </dsp:txBody>
      <dsp:txXfrm rot="5400000">
        <a:off x="97002" y="930993"/>
        <a:ext cx="4300480" cy="3354140"/>
      </dsp:txXfrm>
    </dsp:sp>
    <dsp:sp modelId="{0482BA5F-8896-45D5-8B69-99B4DF81CBAF}">
      <dsp:nvSpPr>
        <dsp:cNvPr id="0" name=""/>
        <dsp:cNvSpPr/>
      </dsp:nvSpPr>
      <dsp:spPr>
        <a:xfrm rot="5400000">
          <a:off x="5172656" y="1712"/>
          <a:ext cx="6327336" cy="521270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900" kern="1200" dirty="0" smtClean="0"/>
            <a:t>HANGİ MESLEK</a:t>
          </a:r>
          <a:endParaRPr lang="tr-TR" sz="5900" kern="1200" dirty="0"/>
        </a:p>
      </dsp:txBody>
      <dsp:txXfrm rot="-5400000">
        <a:off x="6642196" y="1026230"/>
        <a:ext cx="4300480" cy="3163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58D3-9539-49A5-BAB5-3EBDE0EEE356}">
      <dsp:nvSpPr>
        <dsp:cNvPr id="0" name=""/>
        <dsp:cNvSpPr/>
      </dsp:nvSpPr>
      <dsp:spPr>
        <a:xfrm>
          <a:off x="2550236" y="0"/>
          <a:ext cx="4561660" cy="212515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83DE022-5EB5-485B-A28C-A23525321E99}">
      <dsp:nvSpPr>
        <dsp:cNvPr id="0" name=""/>
        <dsp:cNvSpPr/>
      </dsp:nvSpPr>
      <dsp:spPr>
        <a:xfrm>
          <a:off x="0" y="203515"/>
          <a:ext cx="4687491" cy="1966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/>
            <a:t>TYT- TÜRKÇE</a:t>
          </a:r>
          <a:endParaRPr lang="tr-TR" sz="2000" b="1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Okuduğunu anlama yorumlama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Kelime Haznesi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İmla Kuralları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Cümle Bilgisi</a:t>
          </a:r>
          <a:endParaRPr lang="tr-TR" sz="2000" kern="1200" dirty="0"/>
        </a:p>
      </dsp:txBody>
      <dsp:txXfrm>
        <a:off x="95992" y="299507"/>
        <a:ext cx="4495507" cy="1774430"/>
      </dsp:txXfrm>
    </dsp:sp>
    <dsp:sp modelId="{981509DD-0994-4D7F-96DB-2BEF38643F9A}">
      <dsp:nvSpPr>
        <dsp:cNvPr id="0" name=""/>
        <dsp:cNvSpPr/>
      </dsp:nvSpPr>
      <dsp:spPr>
        <a:xfrm>
          <a:off x="4847284" y="577704"/>
          <a:ext cx="5719115" cy="19757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/>
            <a:t>TYT- MATEMATİK</a:t>
          </a:r>
          <a:endParaRPr lang="tr-TR" sz="2000" b="1" i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Temel Matematik Kavramlarını kullanma 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Soyut işlemler yapma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İşlemleri günlük hayatta uygulama becerileri</a:t>
          </a:r>
          <a:endParaRPr lang="tr-TR" sz="2000" kern="1200" dirty="0"/>
        </a:p>
      </dsp:txBody>
      <dsp:txXfrm>
        <a:off x="4943731" y="674151"/>
        <a:ext cx="5526221" cy="1782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6B723-F8A0-4A2E-A93F-1573A404BB8D}">
      <dsp:nvSpPr>
        <dsp:cNvPr id="0" name=""/>
        <dsp:cNvSpPr/>
      </dsp:nvSpPr>
      <dsp:spPr>
        <a:xfrm>
          <a:off x="-6028246" y="-968918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A82EB-0A6F-4549-A167-2F8399532DD1}">
      <dsp:nvSpPr>
        <dsp:cNvPr id="0" name=""/>
        <dsp:cNvSpPr/>
      </dsp:nvSpPr>
      <dsp:spPr>
        <a:xfrm>
          <a:off x="747438" y="750951"/>
          <a:ext cx="7301111" cy="108373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chemeClr val="tx1"/>
              </a:solidFill>
            </a:rPr>
            <a:t>HERKESİN GİRMESİ ZORUNLUDUR</a:t>
          </a:r>
          <a:endParaRPr lang="tr-TR" sz="2600" b="1" kern="1200" dirty="0">
            <a:solidFill>
              <a:schemeClr val="tx1"/>
            </a:solidFill>
          </a:endParaRPr>
        </a:p>
      </dsp:txBody>
      <dsp:txXfrm>
        <a:off x="747438" y="750951"/>
        <a:ext cx="7301111" cy="1083733"/>
      </dsp:txXfrm>
    </dsp:sp>
    <dsp:sp modelId="{FA7600D6-052A-41C0-9656-C5F8F28F7209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27C6BC-B4EB-4FB6-9C70-51B7DC3060C2}">
      <dsp:nvSpPr>
        <dsp:cNvPr id="0" name=""/>
        <dsp:cNvSpPr/>
      </dsp:nvSpPr>
      <dsp:spPr>
        <a:xfrm>
          <a:off x="1146048" y="2087313"/>
          <a:ext cx="6907174" cy="1244039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chemeClr val="tx1"/>
              </a:solidFill>
            </a:rPr>
            <a:t>ÖN LİSANS (2 YILLIK)  PROGRAMLARI İÇİN TYT’DEN 150 VE ÜZERİ ALMAK YETERLİDİR</a:t>
          </a:r>
          <a:endParaRPr lang="tr-TR" sz="2600" b="1" kern="1200" dirty="0">
            <a:solidFill>
              <a:schemeClr val="tx1"/>
            </a:solidFill>
          </a:endParaRPr>
        </a:p>
      </dsp:txBody>
      <dsp:txXfrm>
        <a:off x="1146048" y="2087313"/>
        <a:ext cx="6907174" cy="1244039"/>
      </dsp:txXfrm>
    </dsp:sp>
    <dsp:sp modelId="{69D3B926-8C1D-456A-B5BA-27313515B29E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2D3FED-8CDD-4059-9615-6EFC1C4496CC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chemeClr val="tx1"/>
              </a:solidFill>
            </a:rPr>
            <a:t>TYT’DEN ALACAĞINIZ 200 VE ÜZERİ PUAN 2 YIL GEÇERLİ OLACAK</a:t>
          </a:r>
          <a:endParaRPr lang="tr-TR" sz="2600" b="1" kern="1200" dirty="0">
            <a:solidFill>
              <a:schemeClr val="tx1"/>
            </a:solidFill>
          </a:endParaRPr>
        </a:p>
      </dsp:txBody>
      <dsp:txXfrm>
        <a:off x="752110" y="3793066"/>
        <a:ext cx="7301111" cy="1083733"/>
      </dsp:txXfrm>
    </dsp:sp>
    <dsp:sp modelId="{1155F208-4DC3-4C54-B1BD-9444DF54A37A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F36DC-A5E3-4D1E-92F0-7FCD3ED2E993}">
      <dsp:nvSpPr>
        <dsp:cNvPr id="0" name=""/>
        <dsp:cNvSpPr/>
      </dsp:nvSpPr>
      <dsp:spPr>
        <a:xfrm>
          <a:off x="5363039" y="3074893"/>
          <a:ext cx="4425024" cy="24696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smtClean="0"/>
            <a:t>FEN BİLİMLERİ</a:t>
          </a:r>
          <a:endParaRPr lang="tr-TR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Fizik, 14 soru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Kimya, 13 soru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Biyoloji, 13 soru</a:t>
          </a:r>
          <a:endParaRPr lang="tr-TR" sz="2000" kern="1200" dirty="0"/>
        </a:p>
      </dsp:txBody>
      <dsp:txXfrm>
        <a:off x="6744795" y="3746543"/>
        <a:ext cx="2989019" cy="1743704"/>
      </dsp:txXfrm>
    </dsp:sp>
    <dsp:sp modelId="{C52B4637-2F46-4FF2-8440-E075CECF4094}">
      <dsp:nvSpPr>
        <dsp:cNvPr id="0" name=""/>
        <dsp:cNvSpPr/>
      </dsp:nvSpPr>
      <dsp:spPr>
        <a:xfrm>
          <a:off x="56512" y="3083986"/>
          <a:ext cx="5057423" cy="258780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b="1" kern="1200" dirty="0" smtClean="0"/>
            <a:t>SOSYAL BİLİMER-2</a:t>
          </a:r>
          <a:endParaRPr lang="tr-TR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Tarih-2, 11 soru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Coğrafya-2, 11 soru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Felsefe Grubu, 12 soru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Din Kültürü ve Ahlak Bilgisi, 6 soru</a:t>
          </a:r>
          <a:endParaRPr lang="tr-TR" sz="1700" kern="1200" dirty="0"/>
        </a:p>
      </dsp:txBody>
      <dsp:txXfrm>
        <a:off x="113358" y="3787783"/>
        <a:ext cx="3426504" cy="1827163"/>
      </dsp:txXfrm>
    </dsp:sp>
    <dsp:sp modelId="{A7E0D65B-19BC-49CD-9921-B531EADB6B2C}">
      <dsp:nvSpPr>
        <dsp:cNvPr id="0" name=""/>
        <dsp:cNvSpPr/>
      </dsp:nvSpPr>
      <dsp:spPr>
        <a:xfrm>
          <a:off x="5453527" y="740046"/>
          <a:ext cx="4338165" cy="19428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dirty="0" smtClean="0"/>
            <a:t>MATEMATİK</a:t>
          </a:r>
          <a:endParaRPr lang="tr-TR" sz="1700" kern="1200" dirty="0"/>
        </a:p>
      </dsp:txBody>
      <dsp:txXfrm>
        <a:off x="6797655" y="782724"/>
        <a:ext cx="2951359" cy="1371786"/>
      </dsp:txXfrm>
    </dsp:sp>
    <dsp:sp modelId="{E8F50008-F868-4584-A8C4-12C6FA218EB8}">
      <dsp:nvSpPr>
        <dsp:cNvPr id="0" name=""/>
        <dsp:cNvSpPr/>
      </dsp:nvSpPr>
      <dsp:spPr>
        <a:xfrm>
          <a:off x="0" y="698099"/>
          <a:ext cx="5262844" cy="194285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1" kern="1200" dirty="0" smtClean="0"/>
            <a:t>TÜRK DİLİ VE EDEBİYATI-SOSYAL BİLİMLER-1</a:t>
          </a:r>
          <a:endParaRPr lang="tr-T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Türk Dili ve Edebiyatı, 24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Tarih, 10 soru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/>
            <a:t>Coğrafya, 6 soru</a:t>
          </a:r>
          <a:endParaRPr lang="tr-TR" sz="1800" kern="1200" dirty="0"/>
        </a:p>
      </dsp:txBody>
      <dsp:txXfrm>
        <a:off x="42678" y="740777"/>
        <a:ext cx="3598635" cy="1371786"/>
      </dsp:txXfrm>
    </dsp:sp>
    <dsp:sp modelId="{FA297397-9A52-4C40-9A1A-155CFD5CE930}">
      <dsp:nvSpPr>
        <dsp:cNvPr id="0" name=""/>
        <dsp:cNvSpPr/>
      </dsp:nvSpPr>
      <dsp:spPr>
        <a:xfrm>
          <a:off x="3502654" y="1091959"/>
          <a:ext cx="1602752" cy="1488183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40 SORU</a:t>
          </a:r>
          <a:endParaRPr lang="tr-TR" sz="2200" kern="1200" dirty="0"/>
        </a:p>
      </dsp:txBody>
      <dsp:txXfrm>
        <a:off x="3972089" y="1527838"/>
        <a:ext cx="1133317" cy="1052304"/>
      </dsp:txXfrm>
    </dsp:sp>
    <dsp:sp modelId="{342E0FC8-7F2D-41E0-A913-CF8905D7C2A7}">
      <dsp:nvSpPr>
        <dsp:cNvPr id="0" name=""/>
        <dsp:cNvSpPr/>
      </dsp:nvSpPr>
      <dsp:spPr>
        <a:xfrm rot="5400000">
          <a:off x="5621068" y="1069745"/>
          <a:ext cx="1468729" cy="155185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40 SORU</a:t>
          </a:r>
          <a:endParaRPr lang="tr-TR" sz="2200" kern="1200" dirty="0"/>
        </a:p>
      </dsp:txBody>
      <dsp:txXfrm rot="-5400000">
        <a:off x="5579505" y="1541490"/>
        <a:ext cx="1097328" cy="1038548"/>
      </dsp:txXfrm>
    </dsp:sp>
    <dsp:sp modelId="{B74B5466-B2F7-4302-97D9-EEC4263F963E}">
      <dsp:nvSpPr>
        <dsp:cNvPr id="0" name=""/>
        <dsp:cNvSpPr/>
      </dsp:nvSpPr>
      <dsp:spPr>
        <a:xfrm rot="10800000">
          <a:off x="5556988" y="3112039"/>
          <a:ext cx="1449985" cy="1335416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40 SORU</a:t>
          </a:r>
          <a:endParaRPr lang="tr-TR" sz="2200" kern="1200" dirty="0"/>
        </a:p>
      </dsp:txBody>
      <dsp:txXfrm rot="10800000">
        <a:off x="5556988" y="3112039"/>
        <a:ext cx="1025294" cy="944282"/>
      </dsp:txXfrm>
    </dsp:sp>
    <dsp:sp modelId="{B0E04783-9F62-4734-A03F-A8FB3B271E41}">
      <dsp:nvSpPr>
        <dsp:cNvPr id="0" name=""/>
        <dsp:cNvSpPr/>
      </dsp:nvSpPr>
      <dsp:spPr>
        <a:xfrm rot="16200000">
          <a:off x="3540234" y="3041978"/>
          <a:ext cx="1386365" cy="1551829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40 SORU</a:t>
          </a:r>
          <a:endParaRPr lang="tr-TR" sz="2200" kern="1200" dirty="0"/>
        </a:p>
      </dsp:txBody>
      <dsp:txXfrm rot="5400000">
        <a:off x="3912023" y="3124710"/>
        <a:ext cx="1097309" cy="980308"/>
      </dsp:txXfrm>
    </dsp:sp>
    <dsp:sp modelId="{189B5A23-016F-4A16-98DF-2150047CDE34}">
      <dsp:nvSpPr>
        <dsp:cNvPr id="0" name=""/>
        <dsp:cNvSpPr/>
      </dsp:nvSpPr>
      <dsp:spPr>
        <a:xfrm>
          <a:off x="4847591" y="2475554"/>
          <a:ext cx="907678" cy="7892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38B5-ABF1-40D9-B6F7-C91BA30A390B}">
      <dsp:nvSpPr>
        <dsp:cNvPr id="0" name=""/>
        <dsp:cNvSpPr/>
      </dsp:nvSpPr>
      <dsp:spPr>
        <a:xfrm rot="10800000">
          <a:off x="4847582" y="2530864"/>
          <a:ext cx="907678" cy="7892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01F22-6320-4EAB-AF34-4D4BF25B78D5}">
      <dsp:nvSpPr>
        <dsp:cNvPr id="0" name=""/>
        <dsp:cNvSpPr/>
      </dsp:nvSpPr>
      <dsp:spPr>
        <a:xfrm>
          <a:off x="253029" y="208126"/>
          <a:ext cx="4510440" cy="410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İKİNCİ OTURUM</a:t>
          </a:r>
          <a:endParaRPr lang="tr-TR" sz="3200" kern="1200" dirty="0"/>
        </a:p>
      </dsp:txBody>
      <dsp:txXfrm>
        <a:off x="253029" y="208126"/>
        <a:ext cx="4510440" cy="410040"/>
      </dsp:txXfrm>
    </dsp:sp>
    <dsp:sp modelId="{382E606D-C553-48A3-865E-BBCCEFAA3FA8}">
      <dsp:nvSpPr>
        <dsp:cNvPr id="0" name=""/>
        <dsp:cNvSpPr/>
      </dsp:nvSpPr>
      <dsp:spPr>
        <a:xfrm>
          <a:off x="25302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FF6B1D-C3DD-4D6B-9781-50CA879DDCB7}">
      <dsp:nvSpPr>
        <dsp:cNvPr id="0" name=""/>
        <dsp:cNvSpPr/>
      </dsp:nvSpPr>
      <dsp:spPr>
        <a:xfrm>
          <a:off x="889502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B0620-D91B-40C2-99B4-C5AEF75C9296}">
      <dsp:nvSpPr>
        <dsp:cNvPr id="0" name=""/>
        <dsp:cNvSpPr/>
      </dsp:nvSpPr>
      <dsp:spPr>
        <a:xfrm>
          <a:off x="1525976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D90DE0-DE77-44D1-AB8E-E5A58E087969}">
      <dsp:nvSpPr>
        <dsp:cNvPr id="0" name=""/>
        <dsp:cNvSpPr/>
      </dsp:nvSpPr>
      <dsp:spPr>
        <a:xfrm>
          <a:off x="216244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6D8C5-6677-4C12-99A3-BE08328A4697}">
      <dsp:nvSpPr>
        <dsp:cNvPr id="0" name=""/>
        <dsp:cNvSpPr/>
      </dsp:nvSpPr>
      <dsp:spPr>
        <a:xfrm>
          <a:off x="2798922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5AABB-0531-469D-9CC9-0E95A9B47CBA}">
      <dsp:nvSpPr>
        <dsp:cNvPr id="0" name=""/>
        <dsp:cNvSpPr/>
      </dsp:nvSpPr>
      <dsp:spPr>
        <a:xfrm>
          <a:off x="3435396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8FB8C-D6D9-4B9C-B80B-FB1B4F62FCC0}">
      <dsp:nvSpPr>
        <dsp:cNvPr id="0" name=""/>
        <dsp:cNvSpPr/>
      </dsp:nvSpPr>
      <dsp:spPr>
        <a:xfrm>
          <a:off x="4071869" y="618166"/>
          <a:ext cx="601392" cy="100232"/>
        </a:xfrm>
        <a:prstGeom prst="parallelogram">
          <a:avLst>
            <a:gd name="adj" fmla="val 14084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DA957-BBC0-43B0-BA2F-B4194B52A9E1}">
      <dsp:nvSpPr>
        <dsp:cNvPr id="0" name=""/>
        <dsp:cNvSpPr/>
      </dsp:nvSpPr>
      <dsp:spPr>
        <a:xfrm>
          <a:off x="0" y="0"/>
          <a:ext cx="4089400" cy="350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SÜRE 180 DAKİKA</a:t>
          </a:r>
          <a:endParaRPr lang="tr-TR" sz="3200" kern="1200" dirty="0"/>
        </a:p>
      </dsp:txBody>
      <dsp:txXfrm>
        <a:off x="17121" y="17121"/>
        <a:ext cx="4055158" cy="3164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0EA65-4B3D-4BC7-8042-FD0F355D06F5}">
      <dsp:nvSpPr>
        <dsp:cNvPr id="0" name=""/>
        <dsp:cNvSpPr/>
      </dsp:nvSpPr>
      <dsp:spPr>
        <a:xfrm>
          <a:off x="71998" y="2592287"/>
          <a:ext cx="2257492" cy="11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EŞİT AĞIRLIK</a:t>
          </a:r>
          <a:endParaRPr lang="tr-TR" sz="3400" kern="1200" dirty="0"/>
        </a:p>
      </dsp:txBody>
      <dsp:txXfrm>
        <a:off x="105058" y="2625347"/>
        <a:ext cx="2191372" cy="1062626"/>
      </dsp:txXfrm>
    </dsp:sp>
    <dsp:sp modelId="{45BA6E56-C969-45D3-979C-087E68DA4DCA}">
      <dsp:nvSpPr>
        <dsp:cNvPr id="0" name=""/>
        <dsp:cNvSpPr/>
      </dsp:nvSpPr>
      <dsp:spPr>
        <a:xfrm rot="18849055">
          <a:off x="2146768" y="2708395"/>
          <a:ext cx="1204308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204308" y="1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2718814" y="2694503"/>
        <a:ext cx="60215" cy="60215"/>
      </dsp:txXfrm>
    </dsp:sp>
    <dsp:sp modelId="{9D7468D3-4BBB-48CD-9FE7-D6FED9FB06F8}">
      <dsp:nvSpPr>
        <dsp:cNvPr id="0" name=""/>
        <dsp:cNvSpPr/>
      </dsp:nvSpPr>
      <dsp:spPr>
        <a:xfrm>
          <a:off x="3168353" y="1728187"/>
          <a:ext cx="2257492" cy="11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EDEBİYAT-SOSYAL-1</a:t>
          </a:r>
          <a:endParaRPr lang="tr-TR" sz="3400" kern="1200" dirty="0"/>
        </a:p>
      </dsp:txBody>
      <dsp:txXfrm>
        <a:off x="3201413" y="1761247"/>
        <a:ext cx="2191372" cy="1062626"/>
      </dsp:txXfrm>
    </dsp:sp>
    <dsp:sp modelId="{6795D89D-2F40-40CC-99E3-DDCCA01E3327}">
      <dsp:nvSpPr>
        <dsp:cNvPr id="0" name=""/>
        <dsp:cNvSpPr/>
      </dsp:nvSpPr>
      <dsp:spPr>
        <a:xfrm rot="17690714">
          <a:off x="4896722" y="1448256"/>
          <a:ext cx="1825095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825095" y="16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00" kern="1200"/>
        </a:p>
      </dsp:txBody>
      <dsp:txXfrm>
        <a:off x="5763643" y="1418845"/>
        <a:ext cx="91254" cy="91254"/>
      </dsp:txXfrm>
    </dsp:sp>
    <dsp:sp modelId="{4F5A273B-E308-47FA-98C0-48BED5A90DD9}">
      <dsp:nvSpPr>
        <dsp:cNvPr id="0" name=""/>
        <dsp:cNvSpPr/>
      </dsp:nvSpPr>
      <dsp:spPr>
        <a:xfrm>
          <a:off x="6192694" y="72011"/>
          <a:ext cx="2257492" cy="11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EDEBİYAT</a:t>
          </a:r>
          <a:endParaRPr lang="tr-TR" sz="3400" kern="1200" dirty="0"/>
        </a:p>
      </dsp:txBody>
      <dsp:txXfrm>
        <a:off x="6225754" y="105071"/>
        <a:ext cx="2191372" cy="1062626"/>
      </dsp:txXfrm>
    </dsp:sp>
    <dsp:sp modelId="{BDBCA6FF-0B52-4F92-AD08-9667B34F80C7}">
      <dsp:nvSpPr>
        <dsp:cNvPr id="0" name=""/>
        <dsp:cNvSpPr/>
      </dsp:nvSpPr>
      <dsp:spPr>
        <a:xfrm rot="638187">
          <a:off x="5419143" y="2348353"/>
          <a:ext cx="780254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780254" y="16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789764" y="2345062"/>
        <a:ext cx="39012" cy="39012"/>
      </dsp:txXfrm>
    </dsp:sp>
    <dsp:sp modelId="{3F3C26FA-D2BC-4929-B366-C5120BBB75F3}">
      <dsp:nvSpPr>
        <dsp:cNvPr id="0" name=""/>
        <dsp:cNvSpPr/>
      </dsp:nvSpPr>
      <dsp:spPr>
        <a:xfrm>
          <a:off x="6192694" y="1872204"/>
          <a:ext cx="2257492" cy="11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TARİH-1</a:t>
          </a:r>
          <a:endParaRPr lang="tr-TR" sz="3400" kern="1200" dirty="0"/>
        </a:p>
      </dsp:txBody>
      <dsp:txXfrm>
        <a:off x="6225754" y="1905264"/>
        <a:ext cx="2191372" cy="1062626"/>
      </dsp:txXfrm>
    </dsp:sp>
    <dsp:sp modelId="{2430819F-9A8B-412C-B1D4-D48CF7929609}">
      <dsp:nvSpPr>
        <dsp:cNvPr id="0" name=""/>
        <dsp:cNvSpPr/>
      </dsp:nvSpPr>
      <dsp:spPr>
        <a:xfrm rot="4029200">
          <a:off x="4716283" y="3345267"/>
          <a:ext cx="2319844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2319844" y="162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/>
        </a:p>
      </dsp:txBody>
      <dsp:txXfrm>
        <a:off x="5818209" y="3303487"/>
        <a:ext cx="115992" cy="115992"/>
      </dsp:txXfrm>
    </dsp:sp>
    <dsp:sp modelId="{12EF90C9-6868-49A5-A233-E3A369555C8D}">
      <dsp:nvSpPr>
        <dsp:cNvPr id="0" name=""/>
        <dsp:cNvSpPr/>
      </dsp:nvSpPr>
      <dsp:spPr>
        <a:xfrm>
          <a:off x="6326563" y="3866033"/>
          <a:ext cx="2257492" cy="11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COĞRAFYA-1</a:t>
          </a:r>
          <a:endParaRPr lang="tr-TR" sz="3400" kern="1200" dirty="0"/>
        </a:p>
      </dsp:txBody>
      <dsp:txXfrm>
        <a:off x="6359623" y="3899093"/>
        <a:ext cx="2191372" cy="1062626"/>
      </dsp:txXfrm>
    </dsp:sp>
    <dsp:sp modelId="{9CB8BC63-48B5-40DE-8878-CA2BAB98EA8E}">
      <dsp:nvSpPr>
        <dsp:cNvPr id="0" name=""/>
        <dsp:cNvSpPr/>
      </dsp:nvSpPr>
      <dsp:spPr>
        <a:xfrm rot="3900921">
          <a:off x="1755894" y="4040547"/>
          <a:ext cx="1986057" cy="32431"/>
        </a:xfrm>
        <a:custGeom>
          <a:avLst/>
          <a:gdLst/>
          <a:ahLst/>
          <a:cxnLst/>
          <a:rect l="0" t="0" r="0" b="0"/>
          <a:pathLst>
            <a:path>
              <a:moveTo>
                <a:pt x="0" y="16215"/>
              </a:moveTo>
              <a:lnTo>
                <a:pt x="1986057" y="16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/>
        </a:p>
      </dsp:txBody>
      <dsp:txXfrm>
        <a:off x="2699271" y="4007111"/>
        <a:ext cx="99302" cy="99302"/>
      </dsp:txXfrm>
    </dsp:sp>
    <dsp:sp modelId="{FF77D8DF-D34F-4875-B2BF-0661249E82E4}">
      <dsp:nvSpPr>
        <dsp:cNvPr id="0" name=""/>
        <dsp:cNvSpPr/>
      </dsp:nvSpPr>
      <dsp:spPr>
        <a:xfrm>
          <a:off x="3168353" y="4392491"/>
          <a:ext cx="2257492" cy="1128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MATEMATİK</a:t>
          </a:r>
          <a:endParaRPr lang="tr-TR" sz="3400" kern="1200" dirty="0"/>
        </a:p>
      </dsp:txBody>
      <dsp:txXfrm>
        <a:off x="3201413" y="4425551"/>
        <a:ext cx="2191372" cy="106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B1C7E0-1243-4DB1-A088-BA076FE2B729}" type="datetimeFigureOut">
              <a:rPr lang="tr-TR"/>
              <a:pPr/>
              <a:t>04.06.2020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87DBAA-5F4B-4E1E-8014-599F74DF4B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310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737600" y="274974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6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B1C7E0-1243-4DB1-A088-BA076FE2B729}" type="datetimeFigureOut">
              <a:rPr lang="tr-TR"/>
              <a:pPr/>
              <a:t>04.06.2020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87DBAA-5F4B-4E1E-8014-599F74DF4B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2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62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2401" y="1905015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57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28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14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2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3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797299" y="1004683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 rot="21420000">
            <a:off x="795611" y="998831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F4E7ED"/>
                </a:solidFill>
              </a:rPr>
              <a:pPr/>
              <a:t>04.06.2020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F4E7ED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F4E7ED"/>
                </a:solidFill>
              </a:rPr>
              <a:pPr/>
              <a:t>‹#›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258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6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737600" y="274970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84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B1C7E0-1243-4DB1-A088-BA076FE2B729}" type="datetimeFigureOut">
              <a:rPr lang="tr-TR"/>
              <a:pPr/>
              <a:t>04.06.2020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87DBAA-5F4B-4E1E-8014-599F74DF4B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731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4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2401" y="1905009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3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64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91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2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2401" y="1905019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66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31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797297" y="100467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 rot="21420000">
            <a:off x="795611" y="998825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F4E7ED"/>
                </a:solidFill>
              </a:rPr>
              <a:pPr/>
              <a:t>04.06.2020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F4E7ED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F4E7ED"/>
                </a:solidFill>
              </a:rPr>
              <a:pPr/>
              <a:t>‹#›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5510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15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737600" y="274964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38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B1C7E0-1243-4DB1-A088-BA076FE2B729}" type="datetimeFigureOut">
              <a:rPr lang="tr-TR"/>
              <a:pPr/>
              <a:t>04.06.2020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B87DBAA-5F4B-4E1E-8014-599F74DF4B3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82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25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4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94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1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571744" y="1600206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25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77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F4E7ED"/>
                </a:solidFill>
              </a:rPr>
              <a:pPr/>
              <a:t>04.06.2020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F4E7ED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F4E7ED"/>
                </a:solidFill>
              </a:rPr>
              <a:pPr/>
              <a:t>‹#›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3421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61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72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42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8222-5E10-4786-8189-2321A723216D}" type="datetimeFigureOut">
              <a:rPr lang="tr-TR" smtClean="0"/>
              <a:t>04.06.2020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3D9A2-368B-46E7-977D-093FB6E9CE8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>
    <p:fade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7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8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B13F9A"/>
                </a:solidFill>
              </a:rPr>
              <a:pPr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0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797299" y="100468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 rot="21420000">
            <a:off x="795611" y="998835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1C7E0-1243-4DB1-A088-BA076FE2B729}" type="datetimeFigureOut">
              <a:rPr lang="tr-TR" smtClean="0">
                <a:solidFill>
                  <a:srgbClr val="F4E7ED"/>
                </a:solidFill>
              </a:rPr>
              <a:pPr/>
              <a:t>04.06.2020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>
              <a:solidFill>
                <a:srgbClr val="F4E7ED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BAA-5F4B-4E1E-8014-599F74DF4B3F}" type="slidenum">
              <a:rPr lang="tr-TR" smtClean="0">
                <a:solidFill>
                  <a:srgbClr val="F4E7ED"/>
                </a:solidFill>
              </a:rPr>
              <a:pPr/>
              <a:t>‹#›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719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 defTabSz="914400"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tr-TR">
              <a:solidFill>
                <a:srgbClr val="B13F9A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DB87DBAA-5F4B-4E1E-8014-599F74DF4B3F}" type="slidenum">
              <a:rPr lang="tr-TR" smtClean="0">
                <a:solidFill>
                  <a:srgbClr val="B13F9A"/>
                </a:solidFill>
              </a:rPr>
              <a:pPr defTabSz="914400"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 defTabSz="914400"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tr-TR">
              <a:solidFill>
                <a:srgbClr val="B13F9A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DB87DBAA-5F4B-4E1E-8014-599F74DF4B3F}" type="slidenum">
              <a:rPr lang="tr-TR" smtClean="0">
                <a:solidFill>
                  <a:srgbClr val="B13F9A"/>
                </a:solidFill>
              </a:rPr>
              <a:pPr defTabSz="914400"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 defTabSz="914400"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tr-TR">
              <a:solidFill>
                <a:srgbClr val="B13F9A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DB87DBAA-5F4B-4E1E-8014-599F74DF4B3F}" type="slidenum">
              <a:rPr lang="tr-TR" smtClean="0">
                <a:solidFill>
                  <a:srgbClr val="B13F9A"/>
                </a:solidFill>
              </a:rPr>
              <a:pPr defTabSz="914400"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 defTabSz="914400"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defTabSz="914400"/>
            <a:endParaRPr lang="tr-TR">
              <a:solidFill>
                <a:srgbClr val="B13F9A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defTabSz="914400"/>
            <a:fld id="{DB87DBAA-5F4B-4E1E-8014-599F74DF4B3F}" type="slidenum">
              <a:rPr lang="tr-TR" smtClean="0">
                <a:solidFill>
                  <a:srgbClr val="B13F9A"/>
                </a:solidFill>
              </a:rPr>
              <a:pPr defTabSz="914400"/>
              <a:t>‹#›</a:t>
            </a:fld>
            <a:endParaRPr 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defTabSz="914400"/>
            <a:fld id="{DB87DBAA-5F4B-4E1E-8014-599F74DF4B3F}" type="slidenum">
              <a:rPr lang="tr-TR" smtClean="0">
                <a:solidFill>
                  <a:srgbClr val="B13F9A"/>
                </a:solidFill>
              </a:rPr>
              <a:pPr defTabSz="914400"/>
              <a:t>‹#›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78B1C7E0-1243-4DB1-A088-BA076FE2B729}" type="datetimeFigureOut">
              <a:rPr lang="tr-TR" smtClean="0">
                <a:solidFill>
                  <a:srgbClr val="B13F9A"/>
                </a:solidFill>
              </a:rPr>
              <a:pPr defTabSz="914400"/>
              <a:t>04.06.2020</a:t>
            </a:fld>
            <a:endParaRPr lang="tr-TR">
              <a:solidFill>
                <a:srgbClr val="B13F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fade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audio" Target="../media/audio1.wav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40" y="621102"/>
            <a:ext cx="3502323" cy="24628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23150" y="3312543"/>
            <a:ext cx="109499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C00000"/>
                </a:solidFill>
              </a:rPr>
              <a:t>2020 YKS BİLGİLENDİRME SEMİNERİ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									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	                                                 Özge AYVAZOĞLU </a:t>
            </a:r>
          </a:p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>                                                      Rehber Öğretmen</a:t>
            </a:r>
          </a:p>
          <a:p>
            <a:pPr algn="ctr"/>
            <a:endParaRPr lang="tr-T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2585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3" y="691822"/>
            <a:ext cx="10733439" cy="606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35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6045" y="1224951"/>
            <a:ext cx="11321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002060"/>
                </a:solidFill>
              </a:rPr>
              <a:t>YABANCI DİL OTURUMU (YDT)</a:t>
            </a:r>
          </a:p>
          <a:p>
            <a:pPr algn="ctr"/>
            <a:r>
              <a:rPr lang="tr-TR" sz="5400" b="1" dirty="0" smtClean="0">
                <a:solidFill>
                  <a:srgbClr val="C00000"/>
                </a:solidFill>
              </a:rPr>
              <a:t>28 Haziranda öğleden sonra </a:t>
            </a:r>
            <a:r>
              <a:rPr lang="tr-TR" sz="5400" b="1" dirty="0" smtClean="0">
                <a:solidFill>
                  <a:srgbClr val="C00000"/>
                </a:solidFill>
              </a:rPr>
              <a:t>15.45’te yapılacaktır</a:t>
            </a:r>
            <a:r>
              <a:rPr lang="tr-TR" sz="5400" b="1" dirty="0">
                <a:solidFill>
                  <a:srgbClr val="C00000"/>
                </a:solidFill>
              </a:rPr>
              <a:t>.</a:t>
            </a:r>
            <a:r>
              <a:rPr lang="tr-TR" sz="5400" b="1" dirty="0" smtClean="0">
                <a:solidFill>
                  <a:srgbClr val="C00000"/>
                </a:solidFill>
              </a:rPr>
              <a:t> </a:t>
            </a:r>
            <a:endParaRPr lang="tr-TR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06648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3" y="1893749"/>
            <a:ext cx="11264900" cy="4594448"/>
            <a:chOff x="0" y="1893749"/>
            <a:chExt cx="11264900" cy="4594448"/>
          </a:xfrm>
        </p:grpSpPr>
        <p:sp>
          <p:nvSpPr>
            <p:cNvPr id="6" name="Serbest Form 5"/>
            <p:cNvSpPr/>
            <p:nvPr/>
          </p:nvSpPr>
          <p:spPr>
            <a:xfrm>
              <a:off x="0" y="1893749"/>
              <a:ext cx="10638691" cy="1715835"/>
            </a:xfrm>
            <a:custGeom>
              <a:avLst/>
              <a:gdLst>
                <a:gd name="connsiteX0" fmla="*/ 0 w 10638691"/>
                <a:gd name="connsiteY0" fmla="*/ 285978 h 1715835"/>
                <a:gd name="connsiteX1" fmla="*/ 285978 w 10638691"/>
                <a:gd name="connsiteY1" fmla="*/ 0 h 1715835"/>
                <a:gd name="connsiteX2" fmla="*/ 10352713 w 10638691"/>
                <a:gd name="connsiteY2" fmla="*/ 0 h 1715835"/>
                <a:gd name="connsiteX3" fmla="*/ 10638691 w 10638691"/>
                <a:gd name="connsiteY3" fmla="*/ 285978 h 1715835"/>
                <a:gd name="connsiteX4" fmla="*/ 10638691 w 10638691"/>
                <a:gd name="connsiteY4" fmla="*/ 1429857 h 1715835"/>
                <a:gd name="connsiteX5" fmla="*/ 10352713 w 10638691"/>
                <a:gd name="connsiteY5" fmla="*/ 1715835 h 1715835"/>
                <a:gd name="connsiteX6" fmla="*/ 285978 w 10638691"/>
                <a:gd name="connsiteY6" fmla="*/ 1715835 h 1715835"/>
                <a:gd name="connsiteX7" fmla="*/ 0 w 10638691"/>
                <a:gd name="connsiteY7" fmla="*/ 1429857 h 1715835"/>
                <a:gd name="connsiteX8" fmla="*/ 0 w 10638691"/>
                <a:gd name="connsiteY8" fmla="*/ 285978 h 171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691" h="1715835">
                  <a:moveTo>
                    <a:pt x="0" y="285978"/>
                  </a:moveTo>
                  <a:cubicBezTo>
                    <a:pt x="0" y="128037"/>
                    <a:pt x="128037" y="0"/>
                    <a:pt x="285978" y="0"/>
                  </a:cubicBezTo>
                  <a:lnTo>
                    <a:pt x="10352713" y="0"/>
                  </a:lnTo>
                  <a:cubicBezTo>
                    <a:pt x="10510654" y="0"/>
                    <a:pt x="10638691" y="128037"/>
                    <a:pt x="10638691" y="285978"/>
                  </a:cubicBezTo>
                  <a:lnTo>
                    <a:pt x="10638691" y="1429857"/>
                  </a:lnTo>
                  <a:cubicBezTo>
                    <a:pt x="10638691" y="1587798"/>
                    <a:pt x="10510654" y="1715835"/>
                    <a:pt x="10352713" y="1715835"/>
                  </a:cubicBezTo>
                  <a:lnTo>
                    <a:pt x="285978" y="1715835"/>
                  </a:lnTo>
                  <a:cubicBezTo>
                    <a:pt x="128037" y="1715835"/>
                    <a:pt x="0" y="1587798"/>
                    <a:pt x="0" y="1429857"/>
                  </a:cubicBezTo>
                  <a:lnTo>
                    <a:pt x="0" y="285978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1400" tIns="251400" rIns="251400" bIns="25140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smtClean="0"/>
                <a:t>ÖN LİSANS PROGRAMLARINA</a:t>
              </a:r>
              <a:r>
                <a:rPr lang="tr-TR" sz="3600" kern="1200" dirty="0" smtClean="0"/>
                <a:t>: TYT PUANI</a:t>
              </a:r>
              <a:endParaRPr lang="tr-TR" sz="3600" kern="1200" dirty="0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298939" y="3128485"/>
              <a:ext cx="10638691" cy="81263"/>
            </a:xfrm>
            <a:custGeom>
              <a:avLst/>
              <a:gdLst>
                <a:gd name="connsiteX0" fmla="*/ 0 w 10638691"/>
                <a:gd name="connsiteY0" fmla="*/ 0 h 81263"/>
                <a:gd name="connsiteX1" fmla="*/ 10638691 w 10638691"/>
                <a:gd name="connsiteY1" fmla="*/ 0 h 81263"/>
                <a:gd name="connsiteX2" fmla="*/ 10638691 w 10638691"/>
                <a:gd name="connsiteY2" fmla="*/ 81263 h 81263"/>
                <a:gd name="connsiteX3" fmla="*/ 0 w 10638691"/>
                <a:gd name="connsiteY3" fmla="*/ 81263 h 81263"/>
                <a:gd name="connsiteX4" fmla="*/ 0 w 10638691"/>
                <a:gd name="connsiteY4" fmla="*/ 0 h 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8691" h="81263">
                  <a:moveTo>
                    <a:pt x="0" y="0"/>
                  </a:moveTo>
                  <a:lnTo>
                    <a:pt x="10638691" y="0"/>
                  </a:lnTo>
                  <a:lnTo>
                    <a:pt x="10638691" y="81263"/>
                  </a:lnTo>
                  <a:lnTo>
                    <a:pt x="0" y="81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778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tr-TR" sz="400" kern="1200" dirty="0"/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626209" y="4194486"/>
              <a:ext cx="10638691" cy="2293711"/>
            </a:xfrm>
            <a:custGeom>
              <a:avLst/>
              <a:gdLst>
                <a:gd name="connsiteX0" fmla="*/ 0 w 10638691"/>
                <a:gd name="connsiteY0" fmla="*/ 382293 h 2293711"/>
                <a:gd name="connsiteX1" fmla="*/ 382293 w 10638691"/>
                <a:gd name="connsiteY1" fmla="*/ 0 h 2293711"/>
                <a:gd name="connsiteX2" fmla="*/ 10256398 w 10638691"/>
                <a:gd name="connsiteY2" fmla="*/ 0 h 2293711"/>
                <a:gd name="connsiteX3" fmla="*/ 10638691 w 10638691"/>
                <a:gd name="connsiteY3" fmla="*/ 382293 h 2293711"/>
                <a:gd name="connsiteX4" fmla="*/ 10638691 w 10638691"/>
                <a:gd name="connsiteY4" fmla="*/ 1911418 h 2293711"/>
                <a:gd name="connsiteX5" fmla="*/ 10256398 w 10638691"/>
                <a:gd name="connsiteY5" fmla="*/ 2293711 h 2293711"/>
                <a:gd name="connsiteX6" fmla="*/ 382293 w 10638691"/>
                <a:gd name="connsiteY6" fmla="*/ 2293711 h 2293711"/>
                <a:gd name="connsiteX7" fmla="*/ 0 w 10638691"/>
                <a:gd name="connsiteY7" fmla="*/ 1911418 h 2293711"/>
                <a:gd name="connsiteX8" fmla="*/ 0 w 10638691"/>
                <a:gd name="connsiteY8" fmla="*/ 382293 h 22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691" h="2293711">
                  <a:moveTo>
                    <a:pt x="0" y="382293"/>
                  </a:moveTo>
                  <a:cubicBezTo>
                    <a:pt x="0" y="171158"/>
                    <a:pt x="171158" y="0"/>
                    <a:pt x="382293" y="0"/>
                  </a:cubicBezTo>
                  <a:lnTo>
                    <a:pt x="10256398" y="0"/>
                  </a:lnTo>
                  <a:cubicBezTo>
                    <a:pt x="10467533" y="0"/>
                    <a:pt x="10638691" y="171158"/>
                    <a:pt x="10638691" y="382293"/>
                  </a:cubicBezTo>
                  <a:lnTo>
                    <a:pt x="10638691" y="1911418"/>
                  </a:lnTo>
                  <a:cubicBezTo>
                    <a:pt x="10638691" y="2122553"/>
                    <a:pt x="10467533" y="2293711"/>
                    <a:pt x="10256398" y="2293711"/>
                  </a:cubicBezTo>
                  <a:lnTo>
                    <a:pt x="382293" y="2293711"/>
                  </a:lnTo>
                  <a:cubicBezTo>
                    <a:pt x="171158" y="2293711"/>
                    <a:pt x="0" y="2122553"/>
                    <a:pt x="0" y="1911418"/>
                  </a:cubicBezTo>
                  <a:lnTo>
                    <a:pt x="0" y="382293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8180" tIns="268180" rIns="268180" bIns="26818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100" kern="1200" dirty="0" smtClean="0"/>
                <a:t>LİSANS PRORAMLARINA</a:t>
              </a:r>
              <a:r>
                <a:rPr lang="tr-TR" sz="3600" kern="1200" dirty="0" smtClean="0"/>
                <a:t>: TYT (%40) VE İKİNCİ OTURUM SINAVLARI (%60)</a:t>
              </a:r>
            </a:p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 smtClean="0"/>
                <a:t>SAYISAL, SÖZEL, EŞİT AĞIRLIK VE YABANCI DİL PUAN TÜRLERİ OLACAKTIR</a:t>
              </a:r>
              <a:endParaRPr lang="tr-TR" sz="3600" kern="1200" dirty="0"/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298939" y="5503460"/>
              <a:ext cx="10638691" cy="81263"/>
            </a:xfrm>
            <a:custGeom>
              <a:avLst/>
              <a:gdLst>
                <a:gd name="connsiteX0" fmla="*/ 0 w 10638691"/>
                <a:gd name="connsiteY0" fmla="*/ 0 h 81263"/>
                <a:gd name="connsiteX1" fmla="*/ 10638691 w 10638691"/>
                <a:gd name="connsiteY1" fmla="*/ 0 h 81263"/>
                <a:gd name="connsiteX2" fmla="*/ 10638691 w 10638691"/>
                <a:gd name="connsiteY2" fmla="*/ 81263 h 81263"/>
                <a:gd name="connsiteX3" fmla="*/ 0 w 10638691"/>
                <a:gd name="connsiteY3" fmla="*/ 81263 h 81263"/>
                <a:gd name="connsiteX4" fmla="*/ 0 w 10638691"/>
                <a:gd name="connsiteY4" fmla="*/ 0 h 8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8691" h="81263">
                  <a:moveTo>
                    <a:pt x="0" y="0"/>
                  </a:moveTo>
                  <a:lnTo>
                    <a:pt x="10638691" y="0"/>
                  </a:lnTo>
                  <a:lnTo>
                    <a:pt x="10638691" y="81263"/>
                  </a:lnTo>
                  <a:lnTo>
                    <a:pt x="0" y="8126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7778" tIns="6350" rIns="35560" bIns="6350" numCol="1" spcCol="1270" anchor="t" anchorCtr="0">
              <a:noAutofit/>
            </a:bodyPr>
            <a:lstStyle/>
            <a:p>
              <a:pPr marL="57150" lvl="1" indent="-57150" algn="l" defTabSz="177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tr-TR" sz="400" kern="1200" dirty="0" smtClean="0"/>
                <a:t>.</a:t>
              </a:r>
              <a:endParaRPr lang="tr-TR" sz="400" kern="1200" dirty="0"/>
            </a:p>
          </p:txBody>
        </p:sp>
      </p:grpSp>
      <p:sp>
        <p:nvSpPr>
          <p:cNvPr id="10" name="Metin kutusu 9"/>
          <p:cNvSpPr txBox="1"/>
          <p:nvPr/>
        </p:nvSpPr>
        <p:spPr>
          <a:xfrm>
            <a:off x="0" y="720969"/>
            <a:ext cx="112649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YERLEŞTİRME NASIL OLACAK?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44442189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8638"/>
            <a:ext cx="11290299" cy="3740962"/>
          </a:xfrm>
          <a:prstGeom prst="rect">
            <a:avLst/>
          </a:prstGeo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996967201"/>
              </p:ext>
            </p:extLst>
          </p:nvPr>
        </p:nvGraphicFramePr>
        <p:xfrm>
          <a:off x="1162049" y="4660918"/>
          <a:ext cx="8959851" cy="175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3380518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1800" y="96967"/>
            <a:ext cx="4495800" cy="1586299"/>
          </a:xfrm>
        </p:spPr>
        <p:txBody>
          <a:bodyPr>
            <a:normAutofit fontScale="90000"/>
          </a:bodyPr>
          <a:lstStyle/>
          <a:p>
            <a:r>
              <a:rPr lang="tr-TR" sz="4900" dirty="0" smtClean="0">
                <a:solidFill>
                  <a:schemeClr val="bg1"/>
                </a:solidFill>
              </a:rPr>
              <a:t>KISACA</a:t>
            </a:r>
            <a:r>
              <a:rPr lang="tr-TR" dirty="0" smtClean="0">
                <a:solidFill>
                  <a:schemeClr val="bg1"/>
                </a:solidFill>
              </a:rPr>
              <a:t>...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375859"/>
              </p:ext>
            </p:extLst>
          </p:nvPr>
        </p:nvGraphicFramePr>
        <p:xfrm>
          <a:off x="584212" y="778636"/>
          <a:ext cx="10406185" cy="58948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{775DCB02-9BB8-47FD-8907-85C794F793BA}</a:tableStyleId>
              </a:tblPr>
              <a:tblGrid>
                <a:gridCol w="2035909">
                  <a:extLst>
                    <a:ext uri="{9D8B030D-6E8A-4147-A177-3AD203B41FA5}">
                      <a16:colId xmlns:a16="http://schemas.microsoft.com/office/drawing/2014/main" xmlns="" val="3647979152"/>
                    </a:ext>
                  </a:extLst>
                </a:gridCol>
                <a:gridCol w="2126565">
                  <a:extLst>
                    <a:ext uri="{9D8B030D-6E8A-4147-A177-3AD203B41FA5}">
                      <a16:colId xmlns:a16="http://schemas.microsoft.com/office/drawing/2014/main" xmlns="" val="1035171185"/>
                    </a:ext>
                  </a:extLst>
                </a:gridCol>
                <a:gridCol w="2081237">
                  <a:extLst>
                    <a:ext uri="{9D8B030D-6E8A-4147-A177-3AD203B41FA5}">
                      <a16:colId xmlns:a16="http://schemas.microsoft.com/office/drawing/2014/main" xmlns="" val="2686325435"/>
                    </a:ext>
                  </a:extLst>
                </a:gridCol>
                <a:gridCol w="2081237">
                  <a:extLst>
                    <a:ext uri="{9D8B030D-6E8A-4147-A177-3AD203B41FA5}">
                      <a16:colId xmlns:a16="http://schemas.microsoft.com/office/drawing/2014/main" xmlns="" val="3791194733"/>
                    </a:ext>
                  </a:extLst>
                </a:gridCol>
                <a:gridCol w="2081237">
                  <a:extLst>
                    <a:ext uri="{9D8B030D-6E8A-4147-A177-3AD203B41FA5}">
                      <a16:colId xmlns:a16="http://schemas.microsoft.com/office/drawing/2014/main" xmlns="" val="2429750422"/>
                    </a:ext>
                  </a:extLst>
                </a:gridCol>
              </a:tblGrid>
              <a:tr h="875351">
                <a:tc>
                  <a:txBody>
                    <a:bodyPr/>
                    <a:lstStyle/>
                    <a:p>
                      <a:pPr algn="ctr"/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SAYISAL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EŞİT AĞIRLIK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SÖZEL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YABANCI DİL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518467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TYT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%40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621562"/>
                  </a:ext>
                </a:extLst>
              </a:tr>
              <a:tr h="904688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TÜRK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</a:rPr>
                        <a:t> DİLİ-SOSYAL -1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2138007"/>
                  </a:ext>
                </a:extLst>
              </a:tr>
              <a:tr h="791984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SOSYAL BİLİMLER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814489"/>
                  </a:ext>
                </a:extLst>
              </a:tr>
              <a:tr h="77014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MATEMATİK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809113"/>
                  </a:ext>
                </a:extLst>
              </a:tr>
              <a:tr h="791984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FEN BİLİMLERİ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%30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5307454"/>
                  </a:ext>
                </a:extLst>
              </a:tr>
              <a:tr h="682699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>
                          <a:solidFill>
                            <a:schemeClr val="bg1"/>
                          </a:solidFill>
                        </a:rPr>
                        <a:t>YABANCI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</a:rPr>
                        <a:t> DİL</a:t>
                      </a:r>
                      <a:endParaRPr lang="tr-TR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%60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617279"/>
                  </a:ext>
                </a:extLst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511803" y="-69886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ANADOLU  İMAM HATİP LİSESİ</a:t>
            </a:r>
          </a:p>
          <a:p>
            <a:r>
              <a:rPr lang="tr-TR" sz="1600" dirty="0" smtClean="0">
                <a:solidFill>
                  <a:schemeClr val="bg1"/>
                </a:solidFill>
              </a:rPr>
              <a:t>PSİKOLOJİK DANIŞMA VE REHBERLİK SERVİSİ</a:t>
            </a:r>
            <a:endParaRPr lang="tr-T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5094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Akış Çizelgesi: Sonlandırıcı"/>
          <p:cNvSpPr/>
          <p:nvPr/>
        </p:nvSpPr>
        <p:spPr>
          <a:xfrm>
            <a:off x="378957" y="52264"/>
            <a:ext cx="10401240" cy="684076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al Black" pitchFamily="34" charset="0"/>
              </a:rPr>
              <a:t>BARAJ SINIRI OLAN BÖLÜMLER</a:t>
            </a:r>
            <a:endParaRPr lang="tr-TR" sz="2400" dirty="0">
              <a:latin typeface="Arial Black" pitchFamily="34" charset="0"/>
            </a:endParaRPr>
          </a:p>
        </p:txBody>
      </p:sp>
      <p:graphicFrame>
        <p:nvGraphicFramePr>
          <p:cNvPr id="5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964"/>
              </p:ext>
            </p:extLst>
          </p:nvPr>
        </p:nvGraphicFramePr>
        <p:xfrm>
          <a:off x="603849" y="966158"/>
          <a:ext cx="10079744" cy="581722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039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98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3571">
                <a:tc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HUKUK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DÜŞÜK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BİNİNCİ (125.000)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DÜŞÜK 50 BİNİNCİ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(50.000)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5798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MÜHENDİSLİK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(Orman, Ziraat, Su Ürünleri Fakülteleri hariç, Ziraat Fakültesi Gıda Mühendisliği programı dâhil)</a:t>
                      </a:r>
                      <a:endParaRPr lang="tr-TR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DÜŞÜK 300 BİNİNCİ (300.000)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MİMARLIK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DÜŞÜK 250 BİNİNCİ (250.000)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571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DİŞ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HEKİMLİĞİ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DÜŞÜK 80 BİNİNCİ (80.000)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3571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ECZACILIK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DÜŞÜK 100 BİNİNCİ (100.000)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63571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ÖĞRETMENLİK PROGRAMLARI</a:t>
                      </a:r>
                    </a:p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(REHBERLİK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PSİKOLOJİK DANIŞMANLIK DAHİL)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 DÜŞÜK 300 BİNİNCİ</a:t>
                      </a:r>
                      <a:r>
                        <a:rPr lang="tr-TR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(300.000)</a:t>
                      </a:r>
                      <a:endParaRPr lang="tr-TR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132212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/>
          </p:nvPr>
        </p:nvGraphicFramePr>
        <p:xfrm>
          <a:off x="3" y="584793"/>
          <a:ext cx="11264900" cy="107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Resi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661820"/>
            <a:ext cx="11264900" cy="51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5689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35360" y="332656"/>
            <a:ext cx="11521280" cy="6264696"/>
          </a:xfrm>
        </p:spPr>
        <p:txBody>
          <a:bodyPr/>
          <a:lstStyle/>
          <a:p>
            <a:pPr>
              <a:buNone/>
            </a:pPr>
            <a:endParaRPr lang="tr-TR" dirty="0"/>
          </a:p>
        </p:txBody>
      </p:sp>
      <p:sp>
        <p:nvSpPr>
          <p:cNvPr id="4" name="3 Komut Düğmesi: Ses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447595" y="3212976"/>
            <a:ext cx="1389888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" name="4 Diyagram"/>
          <p:cNvGraphicFramePr/>
          <p:nvPr/>
        </p:nvGraphicFramePr>
        <p:xfrm>
          <a:off x="623392" y="980728"/>
          <a:ext cx="10849205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449879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SAYISAL PUAN TÜRÜ İLE ÖĞRENCİ ALAN BÖLÜMLER</a:t>
            </a:r>
            <a:endParaRPr lang="tr-T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Dil ve Konuşma Terapi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Hemşirelik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 Ebelik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 Veteriner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Bilgisayar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Bilgisayar sistemleri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İnşaat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Makine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Çevre</a:t>
            </a:r>
          </a:p>
          <a:p>
            <a:pPr>
              <a:buNone/>
            </a:pPr>
            <a:endParaRPr lang="tr-TR" b="1" dirty="0" smtClean="0">
              <a:solidFill>
                <a:srgbClr val="0000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925144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Tıp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Diş Hekimliği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Eczacılık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Moleküler Biyoloji ve Genetik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Beslenme ve Diyetetik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Fizyoterapi</a:t>
            </a:r>
          </a:p>
          <a:p>
            <a:r>
              <a:rPr lang="tr-TR" b="1" dirty="0" err="1" smtClean="0">
                <a:solidFill>
                  <a:srgbClr val="7030A0"/>
                </a:solidFill>
              </a:rPr>
              <a:t>Odyoloji</a:t>
            </a:r>
            <a:endParaRPr lang="tr-TR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4">
                    <a:lumMod val="75000"/>
                  </a:schemeClr>
                </a:solidFill>
              </a:rPr>
              <a:t>SAYISAL PUAN TÜRÜ İLE ÖĞRENCİ ALAN BÖLÜMLER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Su ürünleri Mühendisliği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Bahçe Bitkileri ve </a:t>
            </a:r>
            <a:r>
              <a:rPr lang="tr-TR" b="1" dirty="0" err="1" smtClean="0">
                <a:solidFill>
                  <a:srgbClr val="7030A0"/>
                </a:solidFill>
              </a:rPr>
              <a:t>Zootekniği</a:t>
            </a:r>
            <a:endParaRPr lang="tr-TR" b="1" dirty="0" smtClean="0">
              <a:solidFill>
                <a:srgbClr val="7030A0"/>
              </a:solidFill>
            </a:endParaRPr>
          </a:p>
          <a:p>
            <a:r>
              <a:rPr lang="tr-TR" b="1" dirty="0" smtClean="0">
                <a:solidFill>
                  <a:srgbClr val="7030A0"/>
                </a:solidFill>
              </a:rPr>
              <a:t>Deniz Ulaştırma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Gıda,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Elektrik, Elektronik,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Mimarlık,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İç Mimarlık,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Endüstri,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Gemi İnşaatı Mühendislikleri</a:t>
            </a:r>
            <a:endParaRPr lang="tr-TR" dirty="0" smtClean="0">
              <a:solidFill>
                <a:srgbClr val="7030A0"/>
              </a:solidFill>
            </a:endParaRPr>
          </a:p>
          <a:p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İstatistik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Matematik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Matematik Öğretmenliği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Matematik Mühendisliği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Astronomi ve Uzay Bilimleri 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Biyoloji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Fizik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Kimya bölümleri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 Biyoloji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Fizik Öğretmenlikleri</a:t>
            </a:r>
          </a:p>
          <a:p>
            <a:r>
              <a:rPr lang="tr-TR" b="1" dirty="0" smtClean="0">
                <a:solidFill>
                  <a:srgbClr val="7030A0"/>
                </a:solidFill>
              </a:rPr>
              <a:t>Fen Bilgisi Öğretmenliği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88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561590" y="0"/>
            <a:ext cx="1094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smtClean="0">
                <a:solidFill>
                  <a:srgbClr val="C00000"/>
                </a:solidFill>
              </a:rPr>
              <a:t>YKS-2020 </a:t>
            </a:r>
            <a:endParaRPr lang="tr-TR" sz="5400" b="1" dirty="0">
              <a:solidFill>
                <a:srgbClr val="C0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11803" y="18"/>
            <a:ext cx="57531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ANADOLU İMAM HATİP LİSESİ</a:t>
            </a:r>
          </a:p>
          <a:p>
            <a:r>
              <a:rPr lang="tr-TR" sz="1600" dirty="0" smtClean="0"/>
              <a:t>PSİKOLOJİK DANIŞMA VE REHBERLİK SERVİSİ</a:t>
            </a:r>
            <a:endParaRPr lang="tr-TR" sz="1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938" y="923890"/>
            <a:ext cx="11113476" cy="322609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35440" y="4319109"/>
            <a:ext cx="3429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TYT, 27 HAZİRAN CUMARTESİ SABAH</a:t>
            </a:r>
            <a:endParaRPr lang="tr-TR" sz="28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192953" y="4319100"/>
            <a:ext cx="326292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İKİNCİ OTURUM SINAVI AYT, 28 HAZİRAN PAZAR SABAH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7984393" y="4306504"/>
            <a:ext cx="308414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YABANCI DİL SINAVI 28 HAZİRAN ÖĞLEDEN SONRA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35553736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EŞİT AĞIRLIK PUAN TÜRÜ İLE ÖĞRENCİ ALAN BÖLÜMLER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511256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sz="2600" b="1" dirty="0" smtClean="0">
                <a:solidFill>
                  <a:srgbClr val="7030A0"/>
                </a:solidFill>
              </a:rPr>
              <a:t>İktisat,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 İşletme, 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Maliye, 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Ekonometri,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 Bankacılık 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 Sigortacılık (Fakülte) Turizm ve Otelcilik (Fakülte),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 İç Mimarlık ve Çevre Tasarımı </a:t>
            </a:r>
          </a:p>
          <a:p>
            <a:r>
              <a:rPr lang="tr-TR" sz="2600" b="1" dirty="0" smtClean="0">
                <a:solidFill>
                  <a:srgbClr val="7030A0"/>
                </a:solidFill>
              </a:rPr>
              <a:t>Antropoloji, </a:t>
            </a:r>
          </a:p>
          <a:p>
            <a:endParaRPr lang="tr-TR" sz="1200" b="1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12776"/>
            <a:ext cx="5384800" cy="5184576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Kamu Yönetimi,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Uluslararası İlişkiler </a:t>
            </a:r>
            <a:endParaRPr lang="tr-TR" sz="2400" b="1" dirty="0">
              <a:solidFill>
                <a:srgbClr val="7030A0"/>
              </a:solidFill>
            </a:endParaRPr>
          </a:p>
          <a:p>
            <a:r>
              <a:rPr lang="tr-TR" sz="2400" b="1" dirty="0" smtClean="0">
                <a:solidFill>
                  <a:srgbClr val="7030A0"/>
                </a:solidFill>
              </a:rPr>
              <a:t> Sınıf Öğretmenliği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Hukuk,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 Psikoloji,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Sosyoloji,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Felsefe,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Rehberlik ve Psikolojik Danışmanlık,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Sosyal Hizmet, </a:t>
            </a:r>
          </a:p>
          <a:p>
            <a:r>
              <a:rPr lang="tr-TR" sz="2400" b="1" dirty="0" smtClean="0">
                <a:solidFill>
                  <a:srgbClr val="7030A0"/>
                </a:solidFill>
              </a:rPr>
              <a:t>Arkeoloji </a:t>
            </a:r>
          </a:p>
          <a:p>
            <a:pPr>
              <a:buNone/>
            </a:pPr>
            <a:endParaRPr lang="tr-TR" sz="2400" b="1" dirty="0" smtClean="0">
              <a:solidFill>
                <a:srgbClr val="000000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986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SÖZEL PUAN TÜRÜ İLE ÖĞRENCİ ALACAK BÖLÜMLER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870443" cy="470912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Sosyal Bilgiler Öğretmenliği, 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Halkla İlişkiler,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İlahiyat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Okul Öncesi Öğretmenliği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Gazetecilik, 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Gastronomi ve Mutfak 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Türkçe öğretmenliği, 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768076" y="1600203"/>
            <a:ext cx="4814325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Türk Dili ve Edebiyatı, 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Tarih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 Sanat Tarihi,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 Radyo ve Televizyon,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Öze Eğitim </a:t>
            </a:r>
            <a:r>
              <a:rPr lang="tr-TR" b="1" dirty="0" err="1" smtClean="0">
                <a:solidFill>
                  <a:srgbClr val="7030A0"/>
                </a:solidFill>
              </a:rPr>
              <a:t>Öğr</a:t>
            </a:r>
            <a:r>
              <a:rPr lang="tr-TR" b="1" dirty="0" smtClean="0">
                <a:solidFill>
                  <a:srgbClr val="7030A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>
                <a:solidFill>
                  <a:srgbClr val="7030A0"/>
                </a:solidFill>
              </a:rPr>
              <a:t>Coğrafya </a:t>
            </a:r>
            <a:r>
              <a:rPr lang="tr-TR" b="1" dirty="0" err="1">
                <a:solidFill>
                  <a:srgbClr val="7030A0"/>
                </a:solidFill>
              </a:rPr>
              <a:t>Öğr</a:t>
            </a:r>
            <a:r>
              <a:rPr lang="tr-TR" b="1" dirty="0" smtClean="0">
                <a:solidFill>
                  <a:srgbClr val="7030A0"/>
                </a:solidFill>
              </a:rPr>
              <a:t>,</a:t>
            </a:r>
          </a:p>
          <a:p>
            <a:pPr>
              <a:spcBef>
                <a:spcPct val="50000"/>
              </a:spcBef>
            </a:pPr>
            <a:endParaRPr lang="tr-TR" b="1" dirty="0" smtClean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endParaRPr lang="tr-TR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6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SALGIN SÜRECİNDEN DOLAYI YKS’DE YAPILAN DEĞİŞİKLİKLER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9742098" cy="4525963"/>
          </a:xfrm>
        </p:spPr>
        <p:txBody>
          <a:bodyPr/>
          <a:lstStyle/>
          <a:p>
            <a:r>
              <a:rPr lang="tr-TR" dirty="0" smtClean="0"/>
              <a:t>TYT sınavında geçen yıl verilen 135 dakikalık süre, yalnızca  bu yıl için 30 dakika daha ilave süre ile 165 dakikaya çıkarıldı.</a:t>
            </a:r>
          </a:p>
          <a:p>
            <a:endParaRPr lang="tr-TR" dirty="0" smtClean="0"/>
          </a:p>
          <a:p>
            <a:r>
              <a:rPr lang="tr-TR" dirty="0" smtClean="0"/>
              <a:t>Lisans programlarını tercih edebilmek için ilgili puan türünden uygulanan 180 baraj puanı da bu yıl ile sınırlı kalmak şartıyla 170’e çekildi.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8666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1353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6077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 4"/>
          <p:cNvSpPr/>
          <p:nvPr/>
        </p:nvSpPr>
        <p:spPr>
          <a:xfrm>
            <a:off x="635003" y="1881897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 smtClean="0">
                <a:solidFill>
                  <a:schemeClr val="tx1"/>
                </a:solidFill>
              </a:rPr>
              <a:t>DİNLEDİĞİNİZ İÇİN TEŞEKKÜRLER </a:t>
            </a:r>
            <a:r>
              <a:rPr lang="tr-TR" sz="6600" kern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   </a:t>
            </a:r>
            <a:endParaRPr lang="tr-TR" sz="6600" kern="1200" dirty="0">
              <a:solidFill>
                <a:schemeClr val="tx1"/>
              </a:solidFill>
            </a:endParaRPr>
          </a:p>
        </p:txBody>
      </p:sp>
      <p:sp>
        <p:nvSpPr>
          <p:cNvPr id="6" name="Serbest Form 5"/>
          <p:cNvSpPr/>
          <p:nvPr/>
        </p:nvSpPr>
        <p:spPr>
          <a:xfrm>
            <a:off x="1955803" y="3282028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 smtClean="0">
                <a:solidFill>
                  <a:schemeClr val="tx1"/>
                </a:solidFill>
              </a:rPr>
              <a:t>GÜLÜMSEMEYE VE PLANLI-PROGRAMLI ÇALIŞARAK BOL BOL SORU ÇÖZMEYE DEVAM.</a:t>
            </a:r>
            <a:endParaRPr lang="tr-TR" sz="2000" kern="1200" dirty="0">
              <a:solidFill>
                <a:schemeClr val="tx1"/>
              </a:solidFill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3403602" y="4580559"/>
            <a:ext cx="7556500" cy="1551056"/>
          </a:xfrm>
          <a:custGeom>
            <a:avLst/>
            <a:gdLst>
              <a:gd name="connsiteX0" fmla="*/ 0 w 7099300"/>
              <a:gd name="connsiteY0" fmla="*/ 84449 h 506683"/>
              <a:gd name="connsiteX1" fmla="*/ 84449 w 7099300"/>
              <a:gd name="connsiteY1" fmla="*/ 0 h 506683"/>
              <a:gd name="connsiteX2" fmla="*/ 7014851 w 7099300"/>
              <a:gd name="connsiteY2" fmla="*/ 0 h 506683"/>
              <a:gd name="connsiteX3" fmla="*/ 7099300 w 7099300"/>
              <a:gd name="connsiteY3" fmla="*/ 84449 h 506683"/>
              <a:gd name="connsiteX4" fmla="*/ 7099300 w 7099300"/>
              <a:gd name="connsiteY4" fmla="*/ 422234 h 506683"/>
              <a:gd name="connsiteX5" fmla="*/ 7014851 w 7099300"/>
              <a:gd name="connsiteY5" fmla="*/ 506683 h 506683"/>
              <a:gd name="connsiteX6" fmla="*/ 84449 w 7099300"/>
              <a:gd name="connsiteY6" fmla="*/ 506683 h 506683"/>
              <a:gd name="connsiteX7" fmla="*/ 0 w 7099300"/>
              <a:gd name="connsiteY7" fmla="*/ 422234 h 506683"/>
              <a:gd name="connsiteX8" fmla="*/ 0 w 7099300"/>
              <a:gd name="connsiteY8" fmla="*/ 84449 h 50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9300" h="506683">
                <a:moveTo>
                  <a:pt x="0" y="84449"/>
                </a:moveTo>
                <a:cubicBezTo>
                  <a:pt x="0" y="37809"/>
                  <a:pt x="37809" y="0"/>
                  <a:pt x="84449" y="0"/>
                </a:cubicBezTo>
                <a:lnTo>
                  <a:pt x="7014851" y="0"/>
                </a:lnTo>
                <a:cubicBezTo>
                  <a:pt x="7061491" y="0"/>
                  <a:pt x="7099300" y="37809"/>
                  <a:pt x="7099300" y="84449"/>
                </a:cubicBezTo>
                <a:lnTo>
                  <a:pt x="7099300" y="422234"/>
                </a:lnTo>
                <a:cubicBezTo>
                  <a:pt x="7099300" y="468874"/>
                  <a:pt x="7061491" y="506683"/>
                  <a:pt x="7014851" y="506683"/>
                </a:cubicBezTo>
                <a:lnTo>
                  <a:pt x="84449" y="506683"/>
                </a:lnTo>
                <a:cubicBezTo>
                  <a:pt x="37809" y="506683"/>
                  <a:pt x="0" y="468874"/>
                  <a:pt x="0" y="422234"/>
                </a:cubicBezTo>
                <a:lnTo>
                  <a:pt x="0" y="844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264" tIns="74264" rIns="74264" bIns="74264" numCol="1" spcCol="1270" anchor="ctr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kern="1200" dirty="0" smtClean="0">
                <a:solidFill>
                  <a:schemeClr val="tx1"/>
                </a:solidFill>
              </a:rPr>
              <a:t>BİZLER, TÜM OKUL OLARAK; SİZLERİN DAHA İYİ BİR GELECEĞE ULAŞMANIZ İÇİN VARIZ. </a:t>
            </a:r>
            <a:endParaRPr lang="tr-TR" sz="2000" kern="1200" dirty="0">
              <a:solidFill>
                <a:schemeClr val="tx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" y="0"/>
            <a:ext cx="112649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KARS ANADOLU </a:t>
            </a:r>
            <a:r>
              <a:rPr lang="tr-TR" sz="3200" dirty="0" smtClean="0"/>
              <a:t>İMAM HATİP LİSESİ</a:t>
            </a:r>
          </a:p>
          <a:p>
            <a:pPr algn="ctr"/>
            <a:r>
              <a:rPr lang="tr-TR" sz="3200" dirty="0" smtClean="0"/>
              <a:t>PSİKOLOJİK DANIŞMA VE REHBERLİK SERVİSİ</a:t>
            </a:r>
          </a:p>
          <a:p>
            <a:pPr algn="ctr"/>
            <a:r>
              <a:rPr lang="tr-TR" sz="3200" dirty="0" smtClean="0"/>
              <a:t>												Özge AYVAZOĞLU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04996794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936256453"/>
              </p:ext>
            </p:extLst>
          </p:nvPr>
        </p:nvGraphicFramePr>
        <p:xfrm>
          <a:off x="5150284" y="173567"/>
          <a:ext cx="3085232" cy="156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816651972"/>
              </p:ext>
            </p:extLst>
          </p:nvPr>
        </p:nvGraphicFramePr>
        <p:xfrm>
          <a:off x="6883400" y="1516983"/>
          <a:ext cx="4724400" cy="290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4095397509"/>
              </p:ext>
            </p:extLst>
          </p:nvPr>
        </p:nvGraphicFramePr>
        <p:xfrm>
          <a:off x="4991100" y="4152918"/>
          <a:ext cx="4140200" cy="25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1" y="838200"/>
            <a:ext cx="10713171" cy="58885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4471" y="173585"/>
            <a:ext cx="110296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TYT  SINAVI- DERSLER VE SORU SAYILARI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5456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598593"/>
              </p:ext>
            </p:extLst>
          </p:nvPr>
        </p:nvGraphicFramePr>
        <p:xfrm>
          <a:off x="271585" y="205154"/>
          <a:ext cx="105664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6 Metin kutusu"/>
          <p:cNvSpPr txBox="1"/>
          <p:nvPr/>
        </p:nvSpPr>
        <p:spPr>
          <a:xfrm>
            <a:off x="135795" y="4144968"/>
            <a:ext cx="2310532" cy="138499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i="1" dirty="0" smtClean="0">
                <a:latin typeface="Arial Black" pitchFamily="34" charset="0"/>
              </a:rPr>
              <a:t>SÜRE</a:t>
            </a:r>
          </a:p>
          <a:p>
            <a:pPr algn="ctr"/>
            <a:r>
              <a:rPr lang="tr-TR" sz="2800" b="1" i="1" dirty="0" smtClean="0">
                <a:latin typeface="Arial Black" pitchFamily="34" charset="0"/>
              </a:rPr>
              <a:t>135 DAKİKA</a:t>
            </a:r>
            <a:endParaRPr lang="tr-TR" sz="2800" b="1" i="1" dirty="0">
              <a:latin typeface="Arial Black" pitchFamily="34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80944897"/>
              </p:ext>
            </p:extLst>
          </p:nvPr>
        </p:nvGraphicFramePr>
        <p:xfrm>
          <a:off x="2310532" y="17285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446328" y="2490589"/>
            <a:ext cx="146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</a:t>
            </a:r>
            <a:endParaRPr lang="tr-TR" sz="3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50673" y="4114735"/>
            <a:ext cx="146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</a:t>
            </a:r>
            <a:endParaRPr lang="tr-TR" sz="36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446328" y="5738881"/>
            <a:ext cx="146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TYT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5028339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765496601"/>
              </p:ext>
            </p:extLst>
          </p:nvPr>
        </p:nvGraphicFramePr>
        <p:xfrm>
          <a:off x="406403" y="856298"/>
          <a:ext cx="10858500" cy="623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6385053"/>
              </p:ext>
            </p:extLst>
          </p:nvPr>
        </p:nvGraphicFramePr>
        <p:xfrm>
          <a:off x="495303" y="257292"/>
          <a:ext cx="5016500" cy="926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1180017612"/>
              </p:ext>
            </p:extLst>
          </p:nvPr>
        </p:nvGraphicFramePr>
        <p:xfrm>
          <a:off x="6343651" y="823931"/>
          <a:ext cx="4089400" cy="71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98897621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024643"/>
              </p:ext>
            </p:extLst>
          </p:nvPr>
        </p:nvGraphicFramePr>
        <p:xfrm>
          <a:off x="889875" y="332656"/>
          <a:ext cx="85896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529205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719403" y="548699"/>
          <a:ext cx="10972800" cy="575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2402775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72352"/>
              </p:ext>
            </p:extLst>
          </p:nvPr>
        </p:nvGraphicFramePr>
        <p:xfrm>
          <a:off x="239352" y="332656"/>
          <a:ext cx="11713301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529920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09600" y="404683"/>
          <a:ext cx="109728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4908587"/>
      </p:ext>
    </p:extLst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TM03457515[[fn=Manzara]]</Template>
  <TotalTime>436</TotalTime>
  <Words>714</Words>
  <Application>Microsoft Office PowerPoint</Application>
  <PresentationFormat>Özel</PresentationFormat>
  <Paragraphs>208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Slayt Başlıkları</vt:lpstr>
      </vt:variant>
      <vt:variant>
        <vt:i4>24</vt:i4>
      </vt:variant>
    </vt:vector>
  </HeadingPairs>
  <TitlesOfParts>
    <vt:vector size="29" baseType="lpstr">
      <vt:lpstr>Zengin</vt:lpstr>
      <vt:lpstr>1_Zengin</vt:lpstr>
      <vt:lpstr>2_Zengin</vt:lpstr>
      <vt:lpstr>3_Zengin</vt:lpstr>
      <vt:lpstr>Bitişiklik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KISACA... </vt:lpstr>
      <vt:lpstr>PowerPoint Sunusu</vt:lpstr>
      <vt:lpstr>PowerPoint Sunusu</vt:lpstr>
      <vt:lpstr>PowerPoint Sunusu</vt:lpstr>
      <vt:lpstr>SAYISAL PUAN TÜRÜ İLE ÖĞRENCİ ALAN BÖLÜMLER</vt:lpstr>
      <vt:lpstr>SAYISAL PUAN TÜRÜ İLE ÖĞRENCİ ALAN BÖLÜMLER</vt:lpstr>
      <vt:lpstr>EŞİT AĞIRLIK PUAN TÜRÜ İLE ÖĞRENCİ ALAN BÖLÜMLER</vt:lpstr>
      <vt:lpstr>SÖZEL PUAN TÜRÜ İLE ÖĞRENCİ ALACAK BÖLÜMLER</vt:lpstr>
      <vt:lpstr>SALGIN SÜRECİNDEN DOLAYI YKS’DE YAPILAN DEĞİŞİKLİKLER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Mahmut Sizor</dc:creator>
  <cp:lastModifiedBy>Nida Bil</cp:lastModifiedBy>
  <cp:revision>67</cp:revision>
  <dcterms:created xsi:type="dcterms:W3CDTF">2017-10-12T16:54:58Z</dcterms:created>
  <dcterms:modified xsi:type="dcterms:W3CDTF">2020-06-04T10:14:17Z</dcterms:modified>
</cp:coreProperties>
</file>